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4" r:id="rId3"/>
    <p:sldId id="269" r:id="rId4"/>
    <p:sldId id="277" r:id="rId5"/>
    <p:sldId id="278" r:id="rId6"/>
    <p:sldId id="282" r:id="rId7"/>
    <p:sldId id="279" r:id="rId8"/>
    <p:sldId id="281" r:id="rId9"/>
    <p:sldId id="263" r:id="rId10"/>
    <p:sldId id="264" r:id="rId11"/>
    <p:sldId id="283" r:id="rId12"/>
    <p:sldId id="267"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showGuides="1">
      <p:cViewPr varScale="1">
        <p:scale>
          <a:sx n="87" d="100"/>
          <a:sy n="87" d="100"/>
        </p:scale>
        <p:origin x="514" y="7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79802-B0ED-409A-8FEE-F923EFB70903}" type="datetimeFigureOut">
              <a:rPr lang="zh-CN" altLang="en-US" smtClean="0"/>
              <a:pPr/>
              <a:t>2023/3/27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C4DAA-85F3-4777-809D-EF7B3385728D}" type="slidenum">
              <a:rPr lang="zh-CN" altLang="en-US" smtClean="0"/>
              <a:pPr/>
              <a:t>‹#›</a:t>
            </a:fld>
            <a:endParaRPr lang="zh-CN" altLang="en-US"/>
          </a:p>
        </p:txBody>
      </p:sp>
    </p:spTree>
    <p:extLst>
      <p:ext uri="{BB962C8B-B14F-4D97-AF65-F5344CB8AC3E}">
        <p14:creationId xmlns:p14="http://schemas.microsoft.com/office/powerpoint/2010/main" val="357079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1</a:t>
            </a:fld>
            <a:endParaRPr lang="zh-CN" altLang="en-US"/>
          </a:p>
        </p:txBody>
      </p:sp>
    </p:spTree>
    <p:extLst>
      <p:ext uri="{BB962C8B-B14F-4D97-AF65-F5344CB8AC3E}">
        <p14:creationId xmlns:p14="http://schemas.microsoft.com/office/powerpoint/2010/main" val="406282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10</a:t>
            </a:fld>
            <a:endParaRPr lang="zh-CN" altLang="en-US"/>
          </a:p>
        </p:txBody>
      </p:sp>
    </p:spTree>
    <p:extLst>
      <p:ext uri="{BB962C8B-B14F-4D97-AF65-F5344CB8AC3E}">
        <p14:creationId xmlns:p14="http://schemas.microsoft.com/office/powerpoint/2010/main" val="128771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11</a:t>
            </a:fld>
            <a:endParaRPr lang="zh-CN" altLang="en-US"/>
          </a:p>
        </p:txBody>
      </p:sp>
    </p:spTree>
    <p:extLst>
      <p:ext uri="{BB962C8B-B14F-4D97-AF65-F5344CB8AC3E}">
        <p14:creationId xmlns:p14="http://schemas.microsoft.com/office/powerpoint/2010/main" val="1622778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12</a:t>
            </a:fld>
            <a:endParaRPr lang="zh-CN" altLang="en-US"/>
          </a:p>
        </p:txBody>
      </p:sp>
    </p:spTree>
    <p:extLst>
      <p:ext uri="{BB962C8B-B14F-4D97-AF65-F5344CB8AC3E}">
        <p14:creationId xmlns:p14="http://schemas.microsoft.com/office/powerpoint/2010/main" val="239457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2</a:t>
            </a:fld>
            <a:endParaRPr lang="zh-CN" altLang="en-US"/>
          </a:p>
        </p:txBody>
      </p:sp>
    </p:spTree>
    <p:extLst>
      <p:ext uri="{BB962C8B-B14F-4D97-AF65-F5344CB8AC3E}">
        <p14:creationId xmlns:p14="http://schemas.microsoft.com/office/powerpoint/2010/main" val="115533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3</a:t>
            </a:fld>
            <a:endParaRPr lang="zh-CN" altLang="en-US"/>
          </a:p>
        </p:txBody>
      </p:sp>
    </p:spTree>
    <p:extLst>
      <p:ext uri="{BB962C8B-B14F-4D97-AF65-F5344CB8AC3E}">
        <p14:creationId xmlns:p14="http://schemas.microsoft.com/office/powerpoint/2010/main" val="76497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4</a:t>
            </a:fld>
            <a:endParaRPr lang="zh-CN" altLang="en-US"/>
          </a:p>
        </p:txBody>
      </p:sp>
    </p:spTree>
    <p:extLst>
      <p:ext uri="{BB962C8B-B14F-4D97-AF65-F5344CB8AC3E}">
        <p14:creationId xmlns:p14="http://schemas.microsoft.com/office/powerpoint/2010/main" val="111057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5</a:t>
            </a:fld>
            <a:endParaRPr lang="zh-CN" altLang="en-US"/>
          </a:p>
        </p:txBody>
      </p:sp>
    </p:spTree>
    <p:extLst>
      <p:ext uri="{BB962C8B-B14F-4D97-AF65-F5344CB8AC3E}">
        <p14:creationId xmlns:p14="http://schemas.microsoft.com/office/powerpoint/2010/main" val="265532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6</a:t>
            </a:fld>
            <a:endParaRPr lang="zh-CN" altLang="en-US"/>
          </a:p>
        </p:txBody>
      </p:sp>
    </p:spTree>
    <p:extLst>
      <p:ext uri="{BB962C8B-B14F-4D97-AF65-F5344CB8AC3E}">
        <p14:creationId xmlns:p14="http://schemas.microsoft.com/office/powerpoint/2010/main" val="219263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7</a:t>
            </a:fld>
            <a:endParaRPr lang="zh-CN" altLang="en-US"/>
          </a:p>
        </p:txBody>
      </p:sp>
    </p:spTree>
    <p:extLst>
      <p:ext uri="{BB962C8B-B14F-4D97-AF65-F5344CB8AC3E}">
        <p14:creationId xmlns:p14="http://schemas.microsoft.com/office/powerpoint/2010/main" val="291540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8</a:t>
            </a:fld>
            <a:endParaRPr lang="zh-CN" altLang="en-US"/>
          </a:p>
        </p:txBody>
      </p:sp>
    </p:spTree>
    <p:extLst>
      <p:ext uri="{BB962C8B-B14F-4D97-AF65-F5344CB8AC3E}">
        <p14:creationId xmlns:p14="http://schemas.microsoft.com/office/powerpoint/2010/main" val="4060188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3C4DAA-85F3-4777-809D-EF7B3385728D}" type="slidenum">
              <a:rPr lang="zh-CN" altLang="en-US" smtClean="0"/>
              <a:pPr/>
              <a:t>9</a:t>
            </a:fld>
            <a:endParaRPr lang="zh-CN" altLang="en-US"/>
          </a:p>
        </p:txBody>
      </p:sp>
    </p:spTree>
    <p:extLst>
      <p:ext uri="{BB962C8B-B14F-4D97-AF65-F5344CB8AC3E}">
        <p14:creationId xmlns:p14="http://schemas.microsoft.com/office/powerpoint/2010/main" val="39639947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emf"/><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A2DD8E-7257-44CC-9EB1-378B74356A9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B73CD09-22D1-49EB-A641-E811FE43F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62E2F0E-97CA-4EC0-9D34-37A7C225C3D4}"/>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5" name="页脚占位符 4">
            <a:extLst>
              <a:ext uri="{FF2B5EF4-FFF2-40B4-BE49-F238E27FC236}">
                <a16:creationId xmlns:a16="http://schemas.microsoft.com/office/drawing/2014/main" id="{636728A7-C7C2-42D2-BB5E-AF01FADB50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CBF029-D92D-4F31-998A-B2054AAEFAE5}"/>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grpSp>
        <p:nvGrpSpPr>
          <p:cNvPr id="7" name="组合 6">
            <a:extLst>
              <a:ext uri="{FF2B5EF4-FFF2-40B4-BE49-F238E27FC236}">
                <a16:creationId xmlns:a16="http://schemas.microsoft.com/office/drawing/2014/main" id="{BD9B67D6-CAF7-4F4D-9091-93AC6C1B9051}"/>
              </a:ext>
            </a:extLst>
          </p:cNvPr>
          <p:cNvGrpSpPr/>
          <p:nvPr userDrawn="1"/>
        </p:nvGrpSpPr>
        <p:grpSpPr>
          <a:xfrm>
            <a:off x="231237" y="282428"/>
            <a:ext cx="11729526" cy="6288455"/>
            <a:chOff x="231237" y="282428"/>
            <a:chExt cx="11729526" cy="6288455"/>
          </a:xfrm>
        </p:grpSpPr>
        <p:grpSp>
          <p:nvGrpSpPr>
            <p:cNvPr id="8" name="组合 7">
              <a:extLst>
                <a:ext uri="{FF2B5EF4-FFF2-40B4-BE49-F238E27FC236}">
                  <a16:creationId xmlns:a16="http://schemas.microsoft.com/office/drawing/2014/main" id="{0DC7BD89-C3BD-4ECB-9C3A-9217861DB2F1}"/>
                </a:ext>
              </a:extLst>
            </p:cNvPr>
            <p:cNvGrpSpPr/>
            <p:nvPr/>
          </p:nvGrpSpPr>
          <p:grpSpPr>
            <a:xfrm>
              <a:off x="231237" y="282428"/>
              <a:ext cx="11729526" cy="295422"/>
              <a:chOff x="231237" y="358628"/>
              <a:chExt cx="11729526" cy="295422"/>
            </a:xfrm>
          </p:grpSpPr>
          <p:sp>
            <p:nvSpPr>
              <p:cNvPr id="273" name="矩形 272">
                <a:extLst>
                  <a:ext uri="{FF2B5EF4-FFF2-40B4-BE49-F238E27FC236}">
                    <a16:creationId xmlns:a16="http://schemas.microsoft.com/office/drawing/2014/main" id="{22219567-8A29-4038-8B3E-F6E4C98F457E}"/>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矩形 273">
                <a:extLst>
                  <a:ext uri="{FF2B5EF4-FFF2-40B4-BE49-F238E27FC236}">
                    <a16:creationId xmlns:a16="http://schemas.microsoft.com/office/drawing/2014/main" id="{ACCB1BC6-03ED-4DB9-BBDB-34E15F9CB3EA}"/>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矩形 274">
                <a:extLst>
                  <a:ext uri="{FF2B5EF4-FFF2-40B4-BE49-F238E27FC236}">
                    <a16:creationId xmlns:a16="http://schemas.microsoft.com/office/drawing/2014/main" id="{1508F56A-9185-404A-A045-5665B57064E5}"/>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57D2DBB2-4A39-4E75-96AD-C277E7E4A886}"/>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矩形 276">
                <a:extLst>
                  <a:ext uri="{FF2B5EF4-FFF2-40B4-BE49-F238E27FC236}">
                    <a16:creationId xmlns:a16="http://schemas.microsoft.com/office/drawing/2014/main" id="{FE511C1A-4D15-4722-8D2E-3255C2D28DEF}"/>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矩形 277">
                <a:extLst>
                  <a:ext uri="{FF2B5EF4-FFF2-40B4-BE49-F238E27FC236}">
                    <a16:creationId xmlns:a16="http://schemas.microsoft.com/office/drawing/2014/main" id="{484BBDBF-7249-4E73-AB98-CAAE69C8EC05}"/>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矩形 278">
                <a:extLst>
                  <a:ext uri="{FF2B5EF4-FFF2-40B4-BE49-F238E27FC236}">
                    <a16:creationId xmlns:a16="http://schemas.microsoft.com/office/drawing/2014/main" id="{5BE5317E-1B0A-46CC-B941-49F41F55DA02}"/>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矩形 279">
                <a:extLst>
                  <a:ext uri="{FF2B5EF4-FFF2-40B4-BE49-F238E27FC236}">
                    <a16:creationId xmlns:a16="http://schemas.microsoft.com/office/drawing/2014/main" id="{B13510F7-2F5B-480B-B7C1-68D9D913F4F7}"/>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矩形 280">
                <a:extLst>
                  <a:ext uri="{FF2B5EF4-FFF2-40B4-BE49-F238E27FC236}">
                    <a16:creationId xmlns:a16="http://schemas.microsoft.com/office/drawing/2014/main" id="{1AD1A66A-233B-48BF-BC78-D129720122C0}"/>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矩形 281">
                <a:extLst>
                  <a:ext uri="{FF2B5EF4-FFF2-40B4-BE49-F238E27FC236}">
                    <a16:creationId xmlns:a16="http://schemas.microsoft.com/office/drawing/2014/main" id="{B46E393B-B624-4DA5-A79D-1F1C668B7D9B}"/>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矩形 282">
                <a:extLst>
                  <a:ext uri="{FF2B5EF4-FFF2-40B4-BE49-F238E27FC236}">
                    <a16:creationId xmlns:a16="http://schemas.microsoft.com/office/drawing/2014/main" id="{CBD02A2A-5FF9-4BA5-A6B1-840B5B45525A}"/>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矩形 283">
                <a:extLst>
                  <a:ext uri="{FF2B5EF4-FFF2-40B4-BE49-F238E27FC236}">
                    <a16:creationId xmlns:a16="http://schemas.microsoft.com/office/drawing/2014/main" id="{8468CB79-B54F-46A5-80C0-1F57D6E46DB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矩形 284">
                <a:extLst>
                  <a:ext uri="{FF2B5EF4-FFF2-40B4-BE49-F238E27FC236}">
                    <a16:creationId xmlns:a16="http://schemas.microsoft.com/office/drawing/2014/main" id="{46E605C8-B757-486C-8450-4CA17930BB3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矩形 285">
                <a:extLst>
                  <a:ext uri="{FF2B5EF4-FFF2-40B4-BE49-F238E27FC236}">
                    <a16:creationId xmlns:a16="http://schemas.microsoft.com/office/drawing/2014/main" id="{60CBAEE9-05C6-42C6-8F07-FEB03DFABBBF}"/>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a:extLst>
                  <a:ext uri="{FF2B5EF4-FFF2-40B4-BE49-F238E27FC236}">
                    <a16:creationId xmlns:a16="http://schemas.microsoft.com/office/drawing/2014/main" id="{8CE4E31A-3AEC-437A-9A9C-B329FF6E634F}"/>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a:extLst>
                  <a:ext uri="{FF2B5EF4-FFF2-40B4-BE49-F238E27FC236}">
                    <a16:creationId xmlns:a16="http://schemas.microsoft.com/office/drawing/2014/main" id="{6A2EEAA7-A057-4580-8915-217D29D21C4C}"/>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a:extLst>
                  <a:ext uri="{FF2B5EF4-FFF2-40B4-BE49-F238E27FC236}">
                    <a16:creationId xmlns:a16="http://schemas.microsoft.com/office/drawing/2014/main" id="{D90A0DF0-9992-4AB4-95D5-4A392019C31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289">
                <a:extLst>
                  <a:ext uri="{FF2B5EF4-FFF2-40B4-BE49-F238E27FC236}">
                    <a16:creationId xmlns:a16="http://schemas.microsoft.com/office/drawing/2014/main" id="{65B2C2FF-2E43-4492-80E2-66F9A22BA721}"/>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矩形 290">
                <a:extLst>
                  <a:ext uri="{FF2B5EF4-FFF2-40B4-BE49-F238E27FC236}">
                    <a16:creationId xmlns:a16="http://schemas.microsoft.com/office/drawing/2014/main" id="{D319F353-4A05-496C-B52F-1EEAE6BFEE6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矩形 291">
                <a:extLst>
                  <a:ext uri="{FF2B5EF4-FFF2-40B4-BE49-F238E27FC236}">
                    <a16:creationId xmlns:a16="http://schemas.microsoft.com/office/drawing/2014/main" id="{5700DE6B-3814-494A-9210-E466C70CFF2A}"/>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矩形 292">
                <a:extLst>
                  <a:ext uri="{FF2B5EF4-FFF2-40B4-BE49-F238E27FC236}">
                    <a16:creationId xmlns:a16="http://schemas.microsoft.com/office/drawing/2014/main" id="{1C43BEF9-16D3-4384-A836-735AEC27BB8F}"/>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矩形 293">
                <a:extLst>
                  <a:ext uri="{FF2B5EF4-FFF2-40B4-BE49-F238E27FC236}">
                    <a16:creationId xmlns:a16="http://schemas.microsoft.com/office/drawing/2014/main" id="{AB87C45C-B19B-4DCA-B776-C891FB3908C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矩形 294">
                <a:extLst>
                  <a:ext uri="{FF2B5EF4-FFF2-40B4-BE49-F238E27FC236}">
                    <a16:creationId xmlns:a16="http://schemas.microsoft.com/office/drawing/2014/main" id="{8B162D12-8668-407B-9889-5C4FB91EE828}"/>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3B3D0693-198A-4066-AFFA-5AB34874FD60}"/>
                </a:ext>
              </a:extLst>
            </p:cNvPr>
            <p:cNvGrpSpPr/>
            <p:nvPr/>
          </p:nvGrpSpPr>
          <p:grpSpPr>
            <a:xfrm>
              <a:off x="231237" y="827249"/>
              <a:ext cx="11729526" cy="295422"/>
              <a:chOff x="231237" y="358628"/>
              <a:chExt cx="11729526" cy="295422"/>
            </a:xfrm>
          </p:grpSpPr>
          <p:sp>
            <p:nvSpPr>
              <p:cNvPr id="250" name="矩形 249">
                <a:extLst>
                  <a:ext uri="{FF2B5EF4-FFF2-40B4-BE49-F238E27FC236}">
                    <a16:creationId xmlns:a16="http://schemas.microsoft.com/office/drawing/2014/main" id="{E4EBDF15-D4FE-41D9-A5C2-1D3C374118BD}"/>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1A58EE58-1FAB-49B7-80FD-626401875254}"/>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a:extLst>
                  <a:ext uri="{FF2B5EF4-FFF2-40B4-BE49-F238E27FC236}">
                    <a16:creationId xmlns:a16="http://schemas.microsoft.com/office/drawing/2014/main" id="{BCEA5298-2E9F-4336-ADAE-A93D0D353C7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a:extLst>
                  <a:ext uri="{FF2B5EF4-FFF2-40B4-BE49-F238E27FC236}">
                    <a16:creationId xmlns:a16="http://schemas.microsoft.com/office/drawing/2014/main" id="{25F42FD6-9EB9-4CE8-9065-F070F485C79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矩形 253">
                <a:extLst>
                  <a:ext uri="{FF2B5EF4-FFF2-40B4-BE49-F238E27FC236}">
                    <a16:creationId xmlns:a16="http://schemas.microsoft.com/office/drawing/2014/main" id="{57C3AACE-5E51-4C8F-A952-EF2828652C20}"/>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a:extLst>
                  <a:ext uri="{FF2B5EF4-FFF2-40B4-BE49-F238E27FC236}">
                    <a16:creationId xmlns:a16="http://schemas.microsoft.com/office/drawing/2014/main" id="{80D1B8B1-0C9D-48B2-A814-1BF2C25E33F3}"/>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a:extLst>
                  <a:ext uri="{FF2B5EF4-FFF2-40B4-BE49-F238E27FC236}">
                    <a16:creationId xmlns:a16="http://schemas.microsoft.com/office/drawing/2014/main" id="{08661604-65D6-4F81-A479-6DAA798499DB}"/>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a:extLst>
                  <a:ext uri="{FF2B5EF4-FFF2-40B4-BE49-F238E27FC236}">
                    <a16:creationId xmlns:a16="http://schemas.microsoft.com/office/drawing/2014/main" id="{E723A193-1E87-4781-B778-459E9671A4B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a:extLst>
                  <a:ext uri="{FF2B5EF4-FFF2-40B4-BE49-F238E27FC236}">
                    <a16:creationId xmlns:a16="http://schemas.microsoft.com/office/drawing/2014/main" id="{47ACCC42-61D3-4EEF-8898-791A1B8A0D42}"/>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a:extLst>
                  <a:ext uri="{FF2B5EF4-FFF2-40B4-BE49-F238E27FC236}">
                    <a16:creationId xmlns:a16="http://schemas.microsoft.com/office/drawing/2014/main" id="{E9405815-5166-4A82-9E71-A3F1125BF94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1822B563-9D90-4855-8436-3F5FF8ED9AFB}"/>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a:extLst>
                  <a:ext uri="{FF2B5EF4-FFF2-40B4-BE49-F238E27FC236}">
                    <a16:creationId xmlns:a16="http://schemas.microsoft.com/office/drawing/2014/main" id="{24F8AAFE-DF7B-49F6-AA7C-1D76B3353B8F}"/>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矩形 261">
                <a:extLst>
                  <a:ext uri="{FF2B5EF4-FFF2-40B4-BE49-F238E27FC236}">
                    <a16:creationId xmlns:a16="http://schemas.microsoft.com/office/drawing/2014/main" id="{8850EE41-0FDA-40BD-8BB6-251F17FA3938}"/>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矩形 262">
                <a:extLst>
                  <a:ext uri="{FF2B5EF4-FFF2-40B4-BE49-F238E27FC236}">
                    <a16:creationId xmlns:a16="http://schemas.microsoft.com/office/drawing/2014/main" id="{D94018DD-A4E7-4E31-99B9-EF58EBE0AA4A}"/>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矩形 263">
                <a:extLst>
                  <a:ext uri="{FF2B5EF4-FFF2-40B4-BE49-F238E27FC236}">
                    <a16:creationId xmlns:a16="http://schemas.microsoft.com/office/drawing/2014/main" id="{DB64A326-2348-4F82-8617-255116F0F7F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矩形 264">
                <a:extLst>
                  <a:ext uri="{FF2B5EF4-FFF2-40B4-BE49-F238E27FC236}">
                    <a16:creationId xmlns:a16="http://schemas.microsoft.com/office/drawing/2014/main" id="{4CB2FA7D-C894-4210-8529-E56A87307A36}"/>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265">
                <a:extLst>
                  <a:ext uri="{FF2B5EF4-FFF2-40B4-BE49-F238E27FC236}">
                    <a16:creationId xmlns:a16="http://schemas.microsoft.com/office/drawing/2014/main" id="{9E929B44-680C-4231-A2FC-CAEB7BCA0568}"/>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7A2B2838-E7E3-4516-B5DD-C717D3EE08BD}"/>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267">
                <a:extLst>
                  <a:ext uri="{FF2B5EF4-FFF2-40B4-BE49-F238E27FC236}">
                    <a16:creationId xmlns:a16="http://schemas.microsoft.com/office/drawing/2014/main" id="{60A31954-F513-44C0-8701-5507E38E8DA0}"/>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矩形 268">
                <a:extLst>
                  <a:ext uri="{FF2B5EF4-FFF2-40B4-BE49-F238E27FC236}">
                    <a16:creationId xmlns:a16="http://schemas.microsoft.com/office/drawing/2014/main" id="{8FBB4B71-3F5F-4F87-8FF9-1A98C5254F55}"/>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矩形 269">
                <a:extLst>
                  <a:ext uri="{FF2B5EF4-FFF2-40B4-BE49-F238E27FC236}">
                    <a16:creationId xmlns:a16="http://schemas.microsoft.com/office/drawing/2014/main" id="{CF0EF431-2C51-4AE7-9D8C-13D9F4A06CE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矩形 270">
                <a:extLst>
                  <a:ext uri="{FF2B5EF4-FFF2-40B4-BE49-F238E27FC236}">
                    <a16:creationId xmlns:a16="http://schemas.microsoft.com/office/drawing/2014/main" id="{0A1875C0-5EF6-446F-AFC6-43D3DC98F926}"/>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a:extLst>
                  <a:ext uri="{FF2B5EF4-FFF2-40B4-BE49-F238E27FC236}">
                    <a16:creationId xmlns:a16="http://schemas.microsoft.com/office/drawing/2014/main" id="{15450DCF-8299-47A5-BF0E-BC037E3A7DD2}"/>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10580753-8E7A-435F-A8F2-3AE437F79CBB}"/>
                </a:ext>
              </a:extLst>
            </p:cNvPr>
            <p:cNvGrpSpPr/>
            <p:nvPr/>
          </p:nvGrpSpPr>
          <p:grpSpPr>
            <a:xfrm>
              <a:off x="231237" y="1372070"/>
              <a:ext cx="11729526" cy="295422"/>
              <a:chOff x="231237" y="358628"/>
              <a:chExt cx="11729526" cy="295422"/>
            </a:xfrm>
          </p:grpSpPr>
          <p:sp>
            <p:nvSpPr>
              <p:cNvPr id="227" name="矩形 226">
                <a:extLst>
                  <a:ext uri="{FF2B5EF4-FFF2-40B4-BE49-F238E27FC236}">
                    <a16:creationId xmlns:a16="http://schemas.microsoft.com/office/drawing/2014/main" id="{5A6C396F-EBE8-4F20-9950-21396AAC6E45}"/>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矩形 227">
                <a:extLst>
                  <a:ext uri="{FF2B5EF4-FFF2-40B4-BE49-F238E27FC236}">
                    <a16:creationId xmlns:a16="http://schemas.microsoft.com/office/drawing/2014/main" id="{C2C96E0C-3DB6-4851-9C59-4C81B65B7BC3}"/>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矩形 228">
                <a:extLst>
                  <a:ext uri="{FF2B5EF4-FFF2-40B4-BE49-F238E27FC236}">
                    <a16:creationId xmlns:a16="http://schemas.microsoft.com/office/drawing/2014/main" id="{983DDE41-C8DE-4249-B9AA-2365E32142B1}"/>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矩形 229">
                <a:extLst>
                  <a:ext uri="{FF2B5EF4-FFF2-40B4-BE49-F238E27FC236}">
                    <a16:creationId xmlns:a16="http://schemas.microsoft.com/office/drawing/2014/main" id="{86898C59-AEF1-45C4-B48C-6C3F48AE34D1}"/>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0A59F463-C876-4E64-8DCB-1C264648C83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F4A26541-0478-4144-B74D-2A29D07D4022}"/>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矩形 232">
                <a:extLst>
                  <a:ext uri="{FF2B5EF4-FFF2-40B4-BE49-F238E27FC236}">
                    <a16:creationId xmlns:a16="http://schemas.microsoft.com/office/drawing/2014/main" id="{4BE04376-E06C-49BE-9CBA-B20999C0A0D5}"/>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矩形 233">
                <a:extLst>
                  <a:ext uri="{FF2B5EF4-FFF2-40B4-BE49-F238E27FC236}">
                    <a16:creationId xmlns:a16="http://schemas.microsoft.com/office/drawing/2014/main" id="{A805D911-B0F5-4E35-AD6C-3A77871A7BB5}"/>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a:extLst>
                  <a:ext uri="{FF2B5EF4-FFF2-40B4-BE49-F238E27FC236}">
                    <a16:creationId xmlns:a16="http://schemas.microsoft.com/office/drawing/2014/main" id="{C4973DB2-ABD4-4035-B1AF-150005DF7298}"/>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a:extLst>
                  <a:ext uri="{FF2B5EF4-FFF2-40B4-BE49-F238E27FC236}">
                    <a16:creationId xmlns:a16="http://schemas.microsoft.com/office/drawing/2014/main" id="{D385F43B-9EBB-4595-8F50-0D18569DFF73}"/>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a:extLst>
                  <a:ext uri="{FF2B5EF4-FFF2-40B4-BE49-F238E27FC236}">
                    <a16:creationId xmlns:a16="http://schemas.microsoft.com/office/drawing/2014/main" id="{776BE455-E1DB-4BF4-A532-0747495EF1D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矩形 237">
                <a:extLst>
                  <a:ext uri="{FF2B5EF4-FFF2-40B4-BE49-F238E27FC236}">
                    <a16:creationId xmlns:a16="http://schemas.microsoft.com/office/drawing/2014/main" id="{16EC43FA-9BD9-4ACB-B9C2-84790EC3134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a:extLst>
                  <a:ext uri="{FF2B5EF4-FFF2-40B4-BE49-F238E27FC236}">
                    <a16:creationId xmlns:a16="http://schemas.microsoft.com/office/drawing/2014/main" id="{530A9412-2EFE-4B38-B1E2-EE2C04A35922}"/>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a:extLst>
                  <a:ext uri="{FF2B5EF4-FFF2-40B4-BE49-F238E27FC236}">
                    <a16:creationId xmlns:a16="http://schemas.microsoft.com/office/drawing/2014/main" id="{11164C30-3A76-4B4C-85DA-3D18008E72C2}"/>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D265C3D6-6894-41F9-AB1E-8073770C2BEA}"/>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48785519-8FD1-4297-A609-3727B339CF0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矩形 242">
                <a:extLst>
                  <a:ext uri="{FF2B5EF4-FFF2-40B4-BE49-F238E27FC236}">
                    <a16:creationId xmlns:a16="http://schemas.microsoft.com/office/drawing/2014/main" id="{8A62F71E-257B-48F4-B240-7F3AB1FA774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矩形 243">
                <a:extLst>
                  <a:ext uri="{FF2B5EF4-FFF2-40B4-BE49-F238E27FC236}">
                    <a16:creationId xmlns:a16="http://schemas.microsoft.com/office/drawing/2014/main" id="{5222762F-1F04-47F2-8194-0CB2B570C587}"/>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a:extLst>
                  <a:ext uri="{FF2B5EF4-FFF2-40B4-BE49-F238E27FC236}">
                    <a16:creationId xmlns:a16="http://schemas.microsoft.com/office/drawing/2014/main" id="{7CD16592-4238-455B-904F-DD9A046FB457}"/>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a:extLst>
                  <a:ext uri="{FF2B5EF4-FFF2-40B4-BE49-F238E27FC236}">
                    <a16:creationId xmlns:a16="http://schemas.microsoft.com/office/drawing/2014/main" id="{BF378450-48C2-4531-9C57-B444694D955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B3983113-32D1-453E-8D45-BA61381FC3E4}"/>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247">
                <a:extLst>
                  <a:ext uri="{FF2B5EF4-FFF2-40B4-BE49-F238E27FC236}">
                    <a16:creationId xmlns:a16="http://schemas.microsoft.com/office/drawing/2014/main" id="{4F80C85F-148F-406F-925C-622C2BE25016}"/>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a:extLst>
                  <a:ext uri="{FF2B5EF4-FFF2-40B4-BE49-F238E27FC236}">
                    <a16:creationId xmlns:a16="http://schemas.microsoft.com/office/drawing/2014/main" id="{D7CF2655-6C4C-4B84-BD11-376DF1A9F612}"/>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9B1A69A7-BD21-4927-933A-4138139766E0}"/>
                </a:ext>
              </a:extLst>
            </p:cNvPr>
            <p:cNvGrpSpPr/>
            <p:nvPr/>
          </p:nvGrpSpPr>
          <p:grpSpPr>
            <a:xfrm>
              <a:off x="231237" y="1916891"/>
              <a:ext cx="11729526" cy="295422"/>
              <a:chOff x="231237" y="358628"/>
              <a:chExt cx="11729526" cy="295422"/>
            </a:xfrm>
          </p:grpSpPr>
          <p:sp>
            <p:nvSpPr>
              <p:cNvPr id="204" name="矩形 203">
                <a:extLst>
                  <a:ext uri="{FF2B5EF4-FFF2-40B4-BE49-F238E27FC236}">
                    <a16:creationId xmlns:a16="http://schemas.microsoft.com/office/drawing/2014/main" id="{69AD3586-B6CC-4409-A128-94A6F7B2DBA6}"/>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矩形 204">
                <a:extLst>
                  <a:ext uri="{FF2B5EF4-FFF2-40B4-BE49-F238E27FC236}">
                    <a16:creationId xmlns:a16="http://schemas.microsoft.com/office/drawing/2014/main" id="{A12F4CFB-119E-45EB-9BEE-7719545715D8}"/>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a:extLst>
                  <a:ext uri="{FF2B5EF4-FFF2-40B4-BE49-F238E27FC236}">
                    <a16:creationId xmlns:a16="http://schemas.microsoft.com/office/drawing/2014/main" id="{7F8E7F17-FEF0-4D95-A86D-AFAE0BC2B543}"/>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矩形 206">
                <a:extLst>
                  <a:ext uri="{FF2B5EF4-FFF2-40B4-BE49-F238E27FC236}">
                    <a16:creationId xmlns:a16="http://schemas.microsoft.com/office/drawing/2014/main" id="{5036BBFA-4CD1-40E6-8CB5-C865A72EA05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矩形 207">
                <a:extLst>
                  <a:ext uri="{FF2B5EF4-FFF2-40B4-BE49-F238E27FC236}">
                    <a16:creationId xmlns:a16="http://schemas.microsoft.com/office/drawing/2014/main" id="{FEEE0C6A-67E9-4EBD-B28C-3B266F236CEB}"/>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矩形 208">
                <a:extLst>
                  <a:ext uri="{FF2B5EF4-FFF2-40B4-BE49-F238E27FC236}">
                    <a16:creationId xmlns:a16="http://schemas.microsoft.com/office/drawing/2014/main" id="{00C359E4-E22D-4A41-9D90-91B7D5C4A7B7}"/>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矩形 209">
                <a:extLst>
                  <a:ext uri="{FF2B5EF4-FFF2-40B4-BE49-F238E27FC236}">
                    <a16:creationId xmlns:a16="http://schemas.microsoft.com/office/drawing/2014/main" id="{5F13A623-3BAF-4987-8248-2485E2C66E8F}"/>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矩形 210">
                <a:extLst>
                  <a:ext uri="{FF2B5EF4-FFF2-40B4-BE49-F238E27FC236}">
                    <a16:creationId xmlns:a16="http://schemas.microsoft.com/office/drawing/2014/main" id="{B320154F-1052-4A24-98F7-2EDB86901524}"/>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矩形 211">
                <a:extLst>
                  <a:ext uri="{FF2B5EF4-FFF2-40B4-BE49-F238E27FC236}">
                    <a16:creationId xmlns:a16="http://schemas.microsoft.com/office/drawing/2014/main" id="{9029E514-CCC7-458B-BCFE-7F06C169CA63}"/>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矩形 212">
                <a:extLst>
                  <a:ext uri="{FF2B5EF4-FFF2-40B4-BE49-F238E27FC236}">
                    <a16:creationId xmlns:a16="http://schemas.microsoft.com/office/drawing/2014/main" id="{C7C3DCBF-4BBB-4F58-B8FD-56728F5E27DA}"/>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a:extLst>
                  <a:ext uri="{FF2B5EF4-FFF2-40B4-BE49-F238E27FC236}">
                    <a16:creationId xmlns:a16="http://schemas.microsoft.com/office/drawing/2014/main" id="{E1F24765-BC61-43AF-8845-57135FBD350B}"/>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a:extLst>
                  <a:ext uri="{FF2B5EF4-FFF2-40B4-BE49-F238E27FC236}">
                    <a16:creationId xmlns:a16="http://schemas.microsoft.com/office/drawing/2014/main" id="{87FC3C54-9978-4611-B340-34EFDE7854BC}"/>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4F439165-52DB-48F3-BC02-0E5EDD39114F}"/>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矩形 216">
                <a:extLst>
                  <a:ext uri="{FF2B5EF4-FFF2-40B4-BE49-F238E27FC236}">
                    <a16:creationId xmlns:a16="http://schemas.microsoft.com/office/drawing/2014/main" id="{942D8502-6965-4E4F-AB55-8795F099560A}"/>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a:extLst>
                  <a:ext uri="{FF2B5EF4-FFF2-40B4-BE49-F238E27FC236}">
                    <a16:creationId xmlns:a16="http://schemas.microsoft.com/office/drawing/2014/main" id="{C7C4ABD4-EBC9-495B-B813-30899F256F6E}"/>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a:extLst>
                  <a:ext uri="{FF2B5EF4-FFF2-40B4-BE49-F238E27FC236}">
                    <a16:creationId xmlns:a16="http://schemas.microsoft.com/office/drawing/2014/main" id="{38663DEB-8B9E-4CA2-BDE9-76E9E5D2766E}"/>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矩形 219">
                <a:extLst>
                  <a:ext uri="{FF2B5EF4-FFF2-40B4-BE49-F238E27FC236}">
                    <a16:creationId xmlns:a16="http://schemas.microsoft.com/office/drawing/2014/main" id="{2E7DC011-1DAE-498F-93E8-01F5D9956E1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矩形 220">
                <a:extLst>
                  <a:ext uri="{FF2B5EF4-FFF2-40B4-BE49-F238E27FC236}">
                    <a16:creationId xmlns:a16="http://schemas.microsoft.com/office/drawing/2014/main" id="{CE67F004-0353-4CEE-A39C-01784897B7F5}"/>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矩形 221">
                <a:extLst>
                  <a:ext uri="{FF2B5EF4-FFF2-40B4-BE49-F238E27FC236}">
                    <a16:creationId xmlns:a16="http://schemas.microsoft.com/office/drawing/2014/main" id="{C9944CF6-5FDD-4C88-ADCC-592BEBAE9E7B}"/>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B626D710-03C1-4C09-BC78-2D1ABA0941BD}"/>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矩形 223">
                <a:extLst>
                  <a:ext uri="{FF2B5EF4-FFF2-40B4-BE49-F238E27FC236}">
                    <a16:creationId xmlns:a16="http://schemas.microsoft.com/office/drawing/2014/main" id="{CEFF68F7-819C-4C93-81B1-BC6F31444F6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a:extLst>
                  <a:ext uri="{FF2B5EF4-FFF2-40B4-BE49-F238E27FC236}">
                    <a16:creationId xmlns:a16="http://schemas.microsoft.com/office/drawing/2014/main" id="{BC4D9F3A-E39B-41C9-85D7-C55682919A64}"/>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a:extLst>
                  <a:ext uri="{FF2B5EF4-FFF2-40B4-BE49-F238E27FC236}">
                    <a16:creationId xmlns:a16="http://schemas.microsoft.com/office/drawing/2014/main" id="{1BEBB7E0-76F8-4960-8239-019FF5A41123}"/>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5ECA9416-BE68-440F-B151-6058F411B3E7}"/>
                </a:ext>
              </a:extLst>
            </p:cNvPr>
            <p:cNvGrpSpPr/>
            <p:nvPr/>
          </p:nvGrpSpPr>
          <p:grpSpPr>
            <a:xfrm>
              <a:off x="231237" y="2461712"/>
              <a:ext cx="11729526" cy="295422"/>
              <a:chOff x="231237" y="358628"/>
              <a:chExt cx="11729526" cy="295422"/>
            </a:xfrm>
          </p:grpSpPr>
          <p:sp>
            <p:nvSpPr>
              <p:cNvPr id="181" name="矩形 180">
                <a:extLst>
                  <a:ext uri="{FF2B5EF4-FFF2-40B4-BE49-F238E27FC236}">
                    <a16:creationId xmlns:a16="http://schemas.microsoft.com/office/drawing/2014/main" id="{B8E5DC5B-4544-4CFB-800D-FC2238098B29}"/>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a:extLst>
                  <a:ext uri="{FF2B5EF4-FFF2-40B4-BE49-F238E27FC236}">
                    <a16:creationId xmlns:a16="http://schemas.microsoft.com/office/drawing/2014/main" id="{401CC463-A4D5-4DC1-8000-0456E492F95D}"/>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a:extLst>
                  <a:ext uri="{FF2B5EF4-FFF2-40B4-BE49-F238E27FC236}">
                    <a16:creationId xmlns:a16="http://schemas.microsoft.com/office/drawing/2014/main" id="{B90045B0-54E6-4D44-8C9D-5AC4E329F337}"/>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a:extLst>
                  <a:ext uri="{FF2B5EF4-FFF2-40B4-BE49-F238E27FC236}">
                    <a16:creationId xmlns:a16="http://schemas.microsoft.com/office/drawing/2014/main" id="{2C1F4401-2B86-4DA7-A773-AE3377D52EE5}"/>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a:extLst>
                  <a:ext uri="{FF2B5EF4-FFF2-40B4-BE49-F238E27FC236}">
                    <a16:creationId xmlns:a16="http://schemas.microsoft.com/office/drawing/2014/main" id="{9678CB96-1FB2-46ED-BA21-9E9B0F5A2D0F}"/>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a:extLst>
                  <a:ext uri="{FF2B5EF4-FFF2-40B4-BE49-F238E27FC236}">
                    <a16:creationId xmlns:a16="http://schemas.microsoft.com/office/drawing/2014/main" id="{1585DC42-6F09-43FF-958C-65CD4288C26F}"/>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a:extLst>
                  <a:ext uri="{FF2B5EF4-FFF2-40B4-BE49-F238E27FC236}">
                    <a16:creationId xmlns:a16="http://schemas.microsoft.com/office/drawing/2014/main" id="{B3172A6D-64BA-4A6F-A3AF-0869C7B39BF2}"/>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a:extLst>
                  <a:ext uri="{FF2B5EF4-FFF2-40B4-BE49-F238E27FC236}">
                    <a16:creationId xmlns:a16="http://schemas.microsoft.com/office/drawing/2014/main" id="{3CFA48C9-293D-4060-B136-07E8A90FE3EE}"/>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a:extLst>
                  <a:ext uri="{FF2B5EF4-FFF2-40B4-BE49-F238E27FC236}">
                    <a16:creationId xmlns:a16="http://schemas.microsoft.com/office/drawing/2014/main" id="{CA725426-1676-4329-B6D1-71202C9D8F9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a:extLst>
                  <a:ext uri="{FF2B5EF4-FFF2-40B4-BE49-F238E27FC236}">
                    <a16:creationId xmlns:a16="http://schemas.microsoft.com/office/drawing/2014/main" id="{969E826C-E8F0-48E2-96A1-25AFB18D1079}"/>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C157B953-2C08-4F10-8349-228990306198}"/>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06532CBF-3DA5-4773-BD29-0F5FA67FBD3D}"/>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E1BB2809-7846-4C3A-9F66-199F2777FF40}"/>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93B363F0-1339-487F-B930-BD0C0184E73A}"/>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7649CFE9-502E-4FA9-AE1B-8ACE225BF90B}"/>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a:extLst>
                  <a:ext uri="{FF2B5EF4-FFF2-40B4-BE49-F238E27FC236}">
                    <a16:creationId xmlns:a16="http://schemas.microsoft.com/office/drawing/2014/main" id="{5EB2F5BA-EDB7-4D04-A4AD-FC50B1A5421A}"/>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a:extLst>
                  <a:ext uri="{FF2B5EF4-FFF2-40B4-BE49-F238E27FC236}">
                    <a16:creationId xmlns:a16="http://schemas.microsoft.com/office/drawing/2014/main" id="{B6691718-9B5C-445C-B821-5281079155A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a:extLst>
                  <a:ext uri="{FF2B5EF4-FFF2-40B4-BE49-F238E27FC236}">
                    <a16:creationId xmlns:a16="http://schemas.microsoft.com/office/drawing/2014/main" id="{D1E08C04-7910-417A-A4DB-3CD17893AE0E}"/>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a:extLst>
                  <a:ext uri="{FF2B5EF4-FFF2-40B4-BE49-F238E27FC236}">
                    <a16:creationId xmlns:a16="http://schemas.microsoft.com/office/drawing/2014/main" id="{47B3CEDF-65DB-4815-83E7-FB426BC7C846}"/>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a:extLst>
                  <a:ext uri="{FF2B5EF4-FFF2-40B4-BE49-F238E27FC236}">
                    <a16:creationId xmlns:a16="http://schemas.microsoft.com/office/drawing/2014/main" id="{E0E0C119-F905-4BE4-B71C-140BC52BE2D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2070A06A-8907-486A-AB77-5F9B4B795C1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C4C93DC7-92FE-4ECA-B86B-4DBE908439B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a:extLst>
                  <a:ext uri="{FF2B5EF4-FFF2-40B4-BE49-F238E27FC236}">
                    <a16:creationId xmlns:a16="http://schemas.microsoft.com/office/drawing/2014/main" id="{D3F8CCDA-AFAE-4599-B432-C187AB2A39A9}"/>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0DB00AEA-C967-4330-8DDA-B8E1AF13C6A7}"/>
                </a:ext>
              </a:extLst>
            </p:cNvPr>
            <p:cNvGrpSpPr/>
            <p:nvPr/>
          </p:nvGrpSpPr>
          <p:grpSpPr>
            <a:xfrm>
              <a:off x="231237" y="3006533"/>
              <a:ext cx="11729526" cy="295422"/>
              <a:chOff x="231237" y="358628"/>
              <a:chExt cx="11729526" cy="295422"/>
            </a:xfrm>
          </p:grpSpPr>
          <p:sp>
            <p:nvSpPr>
              <p:cNvPr id="158" name="矩形 157">
                <a:extLst>
                  <a:ext uri="{FF2B5EF4-FFF2-40B4-BE49-F238E27FC236}">
                    <a16:creationId xmlns:a16="http://schemas.microsoft.com/office/drawing/2014/main" id="{80AB7238-5F39-4306-85DC-1EFBCF9C8DD8}"/>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a:extLst>
                  <a:ext uri="{FF2B5EF4-FFF2-40B4-BE49-F238E27FC236}">
                    <a16:creationId xmlns:a16="http://schemas.microsoft.com/office/drawing/2014/main" id="{F96A4AE9-8DE3-4C8C-A134-6BD60FFBCA0B}"/>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a:extLst>
                  <a:ext uri="{FF2B5EF4-FFF2-40B4-BE49-F238E27FC236}">
                    <a16:creationId xmlns:a16="http://schemas.microsoft.com/office/drawing/2014/main" id="{DE9223C7-F20E-4746-9F31-518D155725C7}"/>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a:extLst>
                  <a:ext uri="{FF2B5EF4-FFF2-40B4-BE49-F238E27FC236}">
                    <a16:creationId xmlns:a16="http://schemas.microsoft.com/office/drawing/2014/main" id="{2331BFF2-E259-4C23-B57A-2782803C4AFA}"/>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a:extLst>
                  <a:ext uri="{FF2B5EF4-FFF2-40B4-BE49-F238E27FC236}">
                    <a16:creationId xmlns:a16="http://schemas.microsoft.com/office/drawing/2014/main" id="{4ECB6B60-532F-4AE0-9661-7CB668FD7881}"/>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a:extLst>
                  <a:ext uri="{FF2B5EF4-FFF2-40B4-BE49-F238E27FC236}">
                    <a16:creationId xmlns:a16="http://schemas.microsoft.com/office/drawing/2014/main" id="{EFA59C82-7A75-4F29-9093-1537329B61BA}"/>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a:extLst>
                  <a:ext uri="{FF2B5EF4-FFF2-40B4-BE49-F238E27FC236}">
                    <a16:creationId xmlns:a16="http://schemas.microsoft.com/office/drawing/2014/main" id="{1926D6E2-015A-43F6-820A-740854A7CD31}"/>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a:extLst>
                  <a:ext uri="{FF2B5EF4-FFF2-40B4-BE49-F238E27FC236}">
                    <a16:creationId xmlns:a16="http://schemas.microsoft.com/office/drawing/2014/main" id="{ECADD4FB-0BBC-4A01-BDC9-E05131FE1D6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a:extLst>
                  <a:ext uri="{FF2B5EF4-FFF2-40B4-BE49-F238E27FC236}">
                    <a16:creationId xmlns:a16="http://schemas.microsoft.com/office/drawing/2014/main" id="{7BDA2771-9AA5-400D-8A9D-2B582F78537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a:extLst>
                  <a:ext uri="{FF2B5EF4-FFF2-40B4-BE49-F238E27FC236}">
                    <a16:creationId xmlns:a16="http://schemas.microsoft.com/office/drawing/2014/main" id="{7F226118-FDFB-4028-9EEF-3781853E5585}"/>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F5550947-D9F6-417F-829F-B407FB9D857A}"/>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a:extLst>
                  <a:ext uri="{FF2B5EF4-FFF2-40B4-BE49-F238E27FC236}">
                    <a16:creationId xmlns:a16="http://schemas.microsoft.com/office/drawing/2014/main" id="{E84508B1-8A9F-4089-9FC4-AD76C1740AF5}"/>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a:extLst>
                  <a:ext uri="{FF2B5EF4-FFF2-40B4-BE49-F238E27FC236}">
                    <a16:creationId xmlns:a16="http://schemas.microsoft.com/office/drawing/2014/main" id="{A7A1BF6A-3477-4321-B4CA-90A7E6AC26A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a:extLst>
                  <a:ext uri="{FF2B5EF4-FFF2-40B4-BE49-F238E27FC236}">
                    <a16:creationId xmlns:a16="http://schemas.microsoft.com/office/drawing/2014/main" id="{8DFFB674-94BD-4682-A9F3-A20169C536D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a:extLst>
                  <a:ext uri="{FF2B5EF4-FFF2-40B4-BE49-F238E27FC236}">
                    <a16:creationId xmlns:a16="http://schemas.microsoft.com/office/drawing/2014/main" id="{7F38B03A-D609-4BBD-A2F7-527071657A9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a:extLst>
                  <a:ext uri="{FF2B5EF4-FFF2-40B4-BE49-F238E27FC236}">
                    <a16:creationId xmlns:a16="http://schemas.microsoft.com/office/drawing/2014/main" id="{9027CD60-BF0C-4925-8E89-C2CB8B61257B}"/>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a:extLst>
                  <a:ext uri="{FF2B5EF4-FFF2-40B4-BE49-F238E27FC236}">
                    <a16:creationId xmlns:a16="http://schemas.microsoft.com/office/drawing/2014/main" id="{A71E59D4-8A35-4F0F-8D09-FAA71329AC0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a:extLst>
                  <a:ext uri="{FF2B5EF4-FFF2-40B4-BE49-F238E27FC236}">
                    <a16:creationId xmlns:a16="http://schemas.microsoft.com/office/drawing/2014/main" id="{ACD62085-C822-4199-B9A6-0E69493947B2}"/>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a:extLst>
                  <a:ext uri="{FF2B5EF4-FFF2-40B4-BE49-F238E27FC236}">
                    <a16:creationId xmlns:a16="http://schemas.microsoft.com/office/drawing/2014/main" id="{498F3509-4472-4427-A919-5E472E86E816}"/>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a:extLst>
                  <a:ext uri="{FF2B5EF4-FFF2-40B4-BE49-F238E27FC236}">
                    <a16:creationId xmlns:a16="http://schemas.microsoft.com/office/drawing/2014/main" id="{D1349653-36B8-4204-8067-6411CE3BE382}"/>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a:extLst>
                  <a:ext uri="{FF2B5EF4-FFF2-40B4-BE49-F238E27FC236}">
                    <a16:creationId xmlns:a16="http://schemas.microsoft.com/office/drawing/2014/main" id="{78B0C5EC-5B08-410F-A2BB-A85CAD3A6015}"/>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a:extLst>
                  <a:ext uri="{FF2B5EF4-FFF2-40B4-BE49-F238E27FC236}">
                    <a16:creationId xmlns:a16="http://schemas.microsoft.com/office/drawing/2014/main" id="{2C686453-6C77-4E25-AFCA-CB05D1AA4B60}"/>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a:extLst>
                  <a:ext uri="{FF2B5EF4-FFF2-40B4-BE49-F238E27FC236}">
                    <a16:creationId xmlns:a16="http://schemas.microsoft.com/office/drawing/2014/main" id="{C662E820-6EB7-4B98-B0E0-3E4258339AB0}"/>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CF4E4BBA-8AF4-4F93-BF74-D0FEECFAE367}"/>
                </a:ext>
              </a:extLst>
            </p:cNvPr>
            <p:cNvGrpSpPr/>
            <p:nvPr/>
          </p:nvGrpSpPr>
          <p:grpSpPr>
            <a:xfrm>
              <a:off x="231237" y="3551354"/>
              <a:ext cx="11729526" cy="295422"/>
              <a:chOff x="231237" y="358628"/>
              <a:chExt cx="11729526" cy="295422"/>
            </a:xfrm>
          </p:grpSpPr>
          <p:sp>
            <p:nvSpPr>
              <p:cNvPr id="135" name="矩形 134">
                <a:extLst>
                  <a:ext uri="{FF2B5EF4-FFF2-40B4-BE49-F238E27FC236}">
                    <a16:creationId xmlns:a16="http://schemas.microsoft.com/office/drawing/2014/main" id="{35FDCB0C-9A33-43E7-A218-0107DBB4693A}"/>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8C17EB24-1AAE-4F09-B85D-5D9D4C1B3EF7}"/>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B5EDF8E4-56AC-473E-AF06-4A0112B7C71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467792D3-EB55-4989-870A-C8339EF08CB1}"/>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8CBF800F-A754-4661-A9D3-9F0F6545840F}"/>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a:extLst>
                  <a:ext uri="{FF2B5EF4-FFF2-40B4-BE49-F238E27FC236}">
                    <a16:creationId xmlns:a16="http://schemas.microsoft.com/office/drawing/2014/main" id="{A36EB74E-DAB7-470D-85DA-109874C005C1}"/>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a:extLst>
                  <a:ext uri="{FF2B5EF4-FFF2-40B4-BE49-F238E27FC236}">
                    <a16:creationId xmlns:a16="http://schemas.microsoft.com/office/drawing/2014/main" id="{ACB20C07-79CC-4700-83F4-35D2194ADFB3}"/>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a:extLst>
                  <a:ext uri="{FF2B5EF4-FFF2-40B4-BE49-F238E27FC236}">
                    <a16:creationId xmlns:a16="http://schemas.microsoft.com/office/drawing/2014/main" id="{2C59D41D-FD9B-4123-A390-DBE7595217C7}"/>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a:extLst>
                  <a:ext uri="{FF2B5EF4-FFF2-40B4-BE49-F238E27FC236}">
                    <a16:creationId xmlns:a16="http://schemas.microsoft.com/office/drawing/2014/main" id="{74BD40CC-AB91-46ED-8C5C-F1D823CAE817}"/>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a:extLst>
                  <a:ext uri="{FF2B5EF4-FFF2-40B4-BE49-F238E27FC236}">
                    <a16:creationId xmlns:a16="http://schemas.microsoft.com/office/drawing/2014/main" id="{667EA2E3-8DCB-46E0-8147-37AEFAE8E8A2}"/>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a:extLst>
                  <a:ext uri="{FF2B5EF4-FFF2-40B4-BE49-F238E27FC236}">
                    <a16:creationId xmlns:a16="http://schemas.microsoft.com/office/drawing/2014/main" id="{3B0403EF-9FA5-42AA-A66C-B291B3388B9E}"/>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D2F2270B-1106-4D16-89C4-0E68AB322011}"/>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a:extLst>
                  <a:ext uri="{FF2B5EF4-FFF2-40B4-BE49-F238E27FC236}">
                    <a16:creationId xmlns:a16="http://schemas.microsoft.com/office/drawing/2014/main" id="{A495980B-35CC-4D44-9F62-955CEEFBA25B}"/>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a:extLst>
                  <a:ext uri="{FF2B5EF4-FFF2-40B4-BE49-F238E27FC236}">
                    <a16:creationId xmlns:a16="http://schemas.microsoft.com/office/drawing/2014/main" id="{48F149AF-0606-4CE1-979F-6123F3BC4EA4}"/>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BE1695F1-31A9-402A-82B8-A4196E76063D}"/>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a:extLst>
                  <a:ext uri="{FF2B5EF4-FFF2-40B4-BE49-F238E27FC236}">
                    <a16:creationId xmlns:a16="http://schemas.microsoft.com/office/drawing/2014/main" id="{D5A40877-55D9-45C7-86BC-7F5014AABE2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a:extLst>
                  <a:ext uri="{FF2B5EF4-FFF2-40B4-BE49-F238E27FC236}">
                    <a16:creationId xmlns:a16="http://schemas.microsoft.com/office/drawing/2014/main" id="{93F62739-FBCA-4B42-A65E-9EDA308D777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8CB50D88-2E2D-40D6-9C5C-B06D1A6478B8}"/>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a:extLst>
                  <a:ext uri="{FF2B5EF4-FFF2-40B4-BE49-F238E27FC236}">
                    <a16:creationId xmlns:a16="http://schemas.microsoft.com/office/drawing/2014/main" id="{01A67CED-6AAD-4A8E-BD4E-ADD7642278AC}"/>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D363E387-22EE-4C50-885A-4871C6158B7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a:extLst>
                  <a:ext uri="{FF2B5EF4-FFF2-40B4-BE49-F238E27FC236}">
                    <a16:creationId xmlns:a16="http://schemas.microsoft.com/office/drawing/2014/main" id="{D69A68B2-043B-476E-BD18-27CD5E68CBF6}"/>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a:extLst>
                  <a:ext uri="{FF2B5EF4-FFF2-40B4-BE49-F238E27FC236}">
                    <a16:creationId xmlns:a16="http://schemas.microsoft.com/office/drawing/2014/main" id="{9682A4C4-4876-4C01-A3AF-45E4B953747B}"/>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a:extLst>
                  <a:ext uri="{FF2B5EF4-FFF2-40B4-BE49-F238E27FC236}">
                    <a16:creationId xmlns:a16="http://schemas.microsoft.com/office/drawing/2014/main" id="{9D99BF9F-969D-4511-A342-F0BCD464F19D}"/>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9A05C766-2FC3-4BFF-9ED6-6AC0DDB4C29C}"/>
                </a:ext>
              </a:extLst>
            </p:cNvPr>
            <p:cNvGrpSpPr/>
            <p:nvPr/>
          </p:nvGrpSpPr>
          <p:grpSpPr>
            <a:xfrm>
              <a:off x="231237" y="4096175"/>
              <a:ext cx="11729526" cy="295422"/>
              <a:chOff x="231237" y="358628"/>
              <a:chExt cx="11729526" cy="295422"/>
            </a:xfrm>
          </p:grpSpPr>
          <p:sp>
            <p:nvSpPr>
              <p:cNvPr id="112" name="矩形 111">
                <a:extLst>
                  <a:ext uri="{FF2B5EF4-FFF2-40B4-BE49-F238E27FC236}">
                    <a16:creationId xmlns:a16="http://schemas.microsoft.com/office/drawing/2014/main" id="{AD926633-27A0-49CF-829E-793CB031E659}"/>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CF34C4D2-6685-4F86-9CC4-8ACDA0349DEC}"/>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a:extLst>
                  <a:ext uri="{FF2B5EF4-FFF2-40B4-BE49-F238E27FC236}">
                    <a16:creationId xmlns:a16="http://schemas.microsoft.com/office/drawing/2014/main" id="{B82F1374-34B9-4FDE-8F98-188EEED3A279}"/>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id="{3698DE8E-0D99-4225-8AF5-F938A6077AA7}"/>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184AA64A-B842-49D1-841F-56D6C0D4A54E}"/>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E7D856C2-BBEF-4895-B5DD-593962B6D57D}"/>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3206DD37-CBEE-4CF9-B148-710DAF479822}"/>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a:extLst>
                  <a:ext uri="{FF2B5EF4-FFF2-40B4-BE49-F238E27FC236}">
                    <a16:creationId xmlns:a16="http://schemas.microsoft.com/office/drawing/2014/main" id="{076FB287-1E2D-4FD4-AB49-620B6F4AF4AE}"/>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6ED437D-B4A6-4B61-BF57-D108C9A79506}"/>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C55DF4E5-E25C-4E95-8EAA-0318D78D36B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a:extLst>
                  <a:ext uri="{FF2B5EF4-FFF2-40B4-BE49-F238E27FC236}">
                    <a16:creationId xmlns:a16="http://schemas.microsoft.com/office/drawing/2014/main" id="{49626A30-B75C-4C2E-8A55-E00C57B9F41E}"/>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DE722EDA-B1C5-4B1F-9CAE-C6981A248E1D}"/>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220FE9A6-706A-4589-957C-100911F56F4A}"/>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a:extLst>
                  <a:ext uri="{FF2B5EF4-FFF2-40B4-BE49-F238E27FC236}">
                    <a16:creationId xmlns:a16="http://schemas.microsoft.com/office/drawing/2014/main" id="{C0035F95-12C4-4A7D-92D7-FD793ECE494D}"/>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A529285B-7254-4350-AB90-88FAFFE2ECF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5A26A90C-A4A9-4ADD-852E-8B4E29EB7A38}"/>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a:extLst>
                  <a:ext uri="{FF2B5EF4-FFF2-40B4-BE49-F238E27FC236}">
                    <a16:creationId xmlns:a16="http://schemas.microsoft.com/office/drawing/2014/main" id="{9B2BAFBD-F451-41B8-9E91-E1D12B5F73C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a:extLst>
                  <a:ext uri="{FF2B5EF4-FFF2-40B4-BE49-F238E27FC236}">
                    <a16:creationId xmlns:a16="http://schemas.microsoft.com/office/drawing/2014/main" id="{025991B0-A70E-4F1D-8034-67B3266F739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a:extLst>
                  <a:ext uri="{FF2B5EF4-FFF2-40B4-BE49-F238E27FC236}">
                    <a16:creationId xmlns:a16="http://schemas.microsoft.com/office/drawing/2014/main" id="{ADA67F10-3131-4E24-B84C-956731A7DF74}"/>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a:extLst>
                  <a:ext uri="{FF2B5EF4-FFF2-40B4-BE49-F238E27FC236}">
                    <a16:creationId xmlns:a16="http://schemas.microsoft.com/office/drawing/2014/main" id="{0C420AE7-B6DE-4262-BAD3-0AE3B35973DB}"/>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a:extLst>
                  <a:ext uri="{FF2B5EF4-FFF2-40B4-BE49-F238E27FC236}">
                    <a16:creationId xmlns:a16="http://schemas.microsoft.com/office/drawing/2014/main" id="{A7DFB4E5-C550-46C5-84CA-C42ADFC9CE9B}"/>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988C331F-3AE0-4C85-94DB-B856ADBC352A}"/>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EB4EC12F-D963-447A-83DF-C096646B6918}"/>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41C46E64-5E0C-43F8-8FDB-A7C09372795F}"/>
                </a:ext>
              </a:extLst>
            </p:cNvPr>
            <p:cNvGrpSpPr/>
            <p:nvPr/>
          </p:nvGrpSpPr>
          <p:grpSpPr>
            <a:xfrm>
              <a:off x="231237" y="4640996"/>
              <a:ext cx="11729526" cy="295422"/>
              <a:chOff x="231237" y="358628"/>
              <a:chExt cx="11729526" cy="295422"/>
            </a:xfrm>
          </p:grpSpPr>
          <p:sp>
            <p:nvSpPr>
              <p:cNvPr id="89" name="矩形 88">
                <a:extLst>
                  <a:ext uri="{FF2B5EF4-FFF2-40B4-BE49-F238E27FC236}">
                    <a16:creationId xmlns:a16="http://schemas.microsoft.com/office/drawing/2014/main" id="{F3651315-C47C-4F1D-8F28-AD492F1C4417}"/>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65C84166-20E7-4C88-9772-3DDA3DD66BBE}"/>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7E4CD3BB-6C88-4903-B28E-43779F122B7C}"/>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0EF56990-F46B-455F-86B9-E267B4600E61}"/>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BA448024-5E30-43DB-A8D6-B02AD1234789}"/>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51084272-FF12-4226-BE49-34C49A009E08}"/>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9912A718-D393-4E62-B649-F6BE61BF9ABD}"/>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a:extLst>
                  <a:ext uri="{FF2B5EF4-FFF2-40B4-BE49-F238E27FC236}">
                    <a16:creationId xmlns:a16="http://schemas.microsoft.com/office/drawing/2014/main" id="{656C2E68-C30A-47BC-BF66-4AEA1604EEE2}"/>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FAA69BCA-EEC8-4270-8CCD-70C15CCD6D14}"/>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a:extLst>
                  <a:ext uri="{FF2B5EF4-FFF2-40B4-BE49-F238E27FC236}">
                    <a16:creationId xmlns:a16="http://schemas.microsoft.com/office/drawing/2014/main" id="{E6496A59-ACA7-48ED-BBFF-B329C2029064}"/>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a:extLst>
                  <a:ext uri="{FF2B5EF4-FFF2-40B4-BE49-F238E27FC236}">
                    <a16:creationId xmlns:a16="http://schemas.microsoft.com/office/drawing/2014/main" id="{55C37C58-E0B3-4D85-8EDC-BF661675AE90}"/>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3937A50A-D332-46D3-B155-00BA5C6A5570}"/>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CE0F2A65-5868-4B83-93A8-61B81BC97979}"/>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2D0A89C2-A998-4E9C-B813-5BED389D3188}"/>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a:extLst>
                  <a:ext uri="{FF2B5EF4-FFF2-40B4-BE49-F238E27FC236}">
                    <a16:creationId xmlns:a16="http://schemas.microsoft.com/office/drawing/2014/main" id="{82FCF34D-C101-4E1C-9D53-FFAAD89689BC}"/>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a:extLst>
                  <a:ext uri="{FF2B5EF4-FFF2-40B4-BE49-F238E27FC236}">
                    <a16:creationId xmlns:a16="http://schemas.microsoft.com/office/drawing/2014/main" id="{93D7C4F7-3B47-407C-ACED-A8D68277DF21}"/>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a:extLst>
                  <a:ext uri="{FF2B5EF4-FFF2-40B4-BE49-F238E27FC236}">
                    <a16:creationId xmlns:a16="http://schemas.microsoft.com/office/drawing/2014/main" id="{9D256C82-F445-42DD-9675-C3ACA536929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a:extLst>
                  <a:ext uri="{FF2B5EF4-FFF2-40B4-BE49-F238E27FC236}">
                    <a16:creationId xmlns:a16="http://schemas.microsoft.com/office/drawing/2014/main" id="{6BA451FF-5701-47C7-808F-3BF82DA8CCBE}"/>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a:extLst>
                  <a:ext uri="{FF2B5EF4-FFF2-40B4-BE49-F238E27FC236}">
                    <a16:creationId xmlns:a16="http://schemas.microsoft.com/office/drawing/2014/main" id="{85898409-02F4-4123-A1CA-1EE007A883FE}"/>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a:extLst>
                  <a:ext uri="{FF2B5EF4-FFF2-40B4-BE49-F238E27FC236}">
                    <a16:creationId xmlns:a16="http://schemas.microsoft.com/office/drawing/2014/main" id="{45D3CCDA-6AA5-4987-ADC5-1AB9CD1FEB0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a:extLst>
                  <a:ext uri="{FF2B5EF4-FFF2-40B4-BE49-F238E27FC236}">
                    <a16:creationId xmlns:a16="http://schemas.microsoft.com/office/drawing/2014/main" id="{4D1B22F5-22B1-4D0C-B2F9-A5ED9AB321A0}"/>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38929314-C0A2-4894-8F84-882883876CEB}"/>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a:extLst>
                  <a:ext uri="{FF2B5EF4-FFF2-40B4-BE49-F238E27FC236}">
                    <a16:creationId xmlns:a16="http://schemas.microsoft.com/office/drawing/2014/main" id="{215BFE02-8BC7-4CB8-B4C7-2C98C7333B75}"/>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41DC9F1C-E93A-40C9-B3F7-DE0317B3A06C}"/>
                </a:ext>
              </a:extLst>
            </p:cNvPr>
            <p:cNvGrpSpPr/>
            <p:nvPr/>
          </p:nvGrpSpPr>
          <p:grpSpPr>
            <a:xfrm>
              <a:off x="231237" y="5185817"/>
              <a:ext cx="11729526" cy="295422"/>
              <a:chOff x="231237" y="358628"/>
              <a:chExt cx="11729526" cy="295422"/>
            </a:xfrm>
          </p:grpSpPr>
          <p:sp>
            <p:nvSpPr>
              <p:cNvPr id="66" name="矩形 65">
                <a:extLst>
                  <a:ext uri="{FF2B5EF4-FFF2-40B4-BE49-F238E27FC236}">
                    <a16:creationId xmlns:a16="http://schemas.microsoft.com/office/drawing/2014/main" id="{6CC0B88C-010C-405F-8BCA-9455ED09691F}"/>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711FB5B1-BE08-4D26-9A1A-DDCD31D50A90}"/>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2C41D535-C604-40A6-83FD-0A425C88FF8E}"/>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A34DE590-58B7-4FE2-B499-CBF1E0CAFE59}"/>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6E674649-4054-4AB6-93E3-C03C9F0E906A}"/>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C15B5DEE-1DA9-452F-AB75-B5CE27AE5A21}"/>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F8A96E6C-8671-42F6-ADAD-A7F0894CCE74}"/>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F415027B-6FC0-458F-81F3-1C985EC9ADAC}"/>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018B1F76-4610-44F3-ADA1-2348DB21578E}"/>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07B28988-7A1E-4592-9249-8706DCAFDBFC}"/>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CBBCDE2-4452-411E-A64F-B3B98EC3772F}"/>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B0B81156-DACF-4804-9614-3019F3148BB4}"/>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9786CC00-6984-452E-971A-0D118E3C3AA9}"/>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7607C699-3351-45BC-9CA1-943C56A08CAE}"/>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2154F617-DA9B-444C-9C8A-004A5118BCB5}"/>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C27C512A-1860-4C1E-8028-EA272A7D7455}"/>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6E08E743-4592-4164-A4C9-86FD935074EC}"/>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64DE7AEC-D678-4587-A644-1F7DA990223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76C0CBB1-27FB-4060-B5B8-75F324CF16D1}"/>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FFE61B02-7F58-4C6F-B877-2F7E747E5C3F}"/>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EB07B4E8-F077-4156-8985-A40ADD265ED0}"/>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31E69D11-4BB9-405F-AA20-63972D995CD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07E1709D-870E-499B-89B1-2B7EB72EB2C9}"/>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C1CEE8F5-8EDA-46FC-8980-859FE89025D5}"/>
                </a:ext>
              </a:extLst>
            </p:cNvPr>
            <p:cNvGrpSpPr/>
            <p:nvPr/>
          </p:nvGrpSpPr>
          <p:grpSpPr>
            <a:xfrm>
              <a:off x="231237" y="5730638"/>
              <a:ext cx="11729526" cy="295422"/>
              <a:chOff x="231237" y="358628"/>
              <a:chExt cx="11729526" cy="295422"/>
            </a:xfrm>
          </p:grpSpPr>
          <p:sp>
            <p:nvSpPr>
              <p:cNvPr id="43" name="矩形 42">
                <a:extLst>
                  <a:ext uri="{FF2B5EF4-FFF2-40B4-BE49-F238E27FC236}">
                    <a16:creationId xmlns:a16="http://schemas.microsoft.com/office/drawing/2014/main" id="{98339D3D-7366-4CC7-B0CC-067C9C8C51A4}"/>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B2AB793A-5A0A-42A1-957C-D6370F816C7B}"/>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3E4015A9-CB3F-4E60-8DCA-8100776A42C2}"/>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DEE89E88-7D47-4E18-B91D-EFEA063D8698}"/>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6E5679E3-6748-4B72-90EF-FBC61241F354}"/>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A867034F-F2E0-457F-8F49-F74F0632DE24}"/>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219EC30F-B437-4E3F-BFC6-080188E862BA}"/>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EED01B04-6421-4084-815A-8E050130E04E}"/>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71F791B2-4332-45E6-9E66-243BFD166D6D}"/>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A79B51A4-4044-4E39-9543-BECED47B19C7}"/>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E4FE193C-F6ED-44B6-BD03-89C164F9E298}"/>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7A7A65E3-AE59-45A5-A418-2535C178876A}"/>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5DAB6F5B-7E57-45BD-A902-35016F910383}"/>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B36DDFB6-C994-46F6-80F1-BB947060A5E3}"/>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E204F048-871A-4182-9226-6A39B3E93753}"/>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F4CDD9DA-29DD-4C2B-9CFC-814A7A917A03}"/>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E41A28CB-4BE1-42D4-A173-9F25805C875B}"/>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CF5FBD0B-FE00-4D92-9E43-EDAC0B9DE129}"/>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1B8FD7F3-B41D-492F-8877-357ABC298C42}"/>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2B6B21D5-C7F0-4DED-AA20-42C996F99D81}"/>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A15B3905-96C3-47B8-9E0F-350E7FD6E211}"/>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98C5661D-0B79-48F5-9708-E24C7C65440E}"/>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73E689D8-5CF1-4CFC-B591-DCF96DCBA01F}"/>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728FF1F-7B8A-45C3-BC16-2237CDC2DB55}"/>
                </a:ext>
              </a:extLst>
            </p:cNvPr>
            <p:cNvGrpSpPr/>
            <p:nvPr/>
          </p:nvGrpSpPr>
          <p:grpSpPr>
            <a:xfrm>
              <a:off x="231237" y="6275461"/>
              <a:ext cx="11729526" cy="295422"/>
              <a:chOff x="231237" y="358628"/>
              <a:chExt cx="11729526" cy="295422"/>
            </a:xfrm>
          </p:grpSpPr>
          <p:sp>
            <p:nvSpPr>
              <p:cNvPr id="20" name="矩形 19">
                <a:extLst>
                  <a:ext uri="{FF2B5EF4-FFF2-40B4-BE49-F238E27FC236}">
                    <a16:creationId xmlns:a16="http://schemas.microsoft.com/office/drawing/2014/main" id="{0ECE49EE-23EC-4130-944A-AEC099B92134}"/>
                  </a:ext>
                </a:extLst>
              </p:cNvPr>
              <p:cNvSpPr/>
              <p:nvPr/>
            </p:nvSpPr>
            <p:spPr>
              <a:xfrm>
                <a:off x="75096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DCC01740-4840-4F20-B930-BCEAC5620C3D}"/>
                  </a:ext>
                </a:extLst>
              </p:cNvPr>
              <p:cNvSpPr/>
              <p:nvPr/>
            </p:nvSpPr>
            <p:spPr>
              <a:xfrm>
                <a:off x="127070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92B61E5D-9FF9-4A19-8DB9-E17A19164612}"/>
                  </a:ext>
                </a:extLst>
              </p:cNvPr>
              <p:cNvSpPr/>
              <p:nvPr/>
            </p:nvSpPr>
            <p:spPr>
              <a:xfrm>
                <a:off x="179043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334DB317-FE08-49DE-8FC5-19E036D82BF2}"/>
                  </a:ext>
                </a:extLst>
              </p:cNvPr>
              <p:cNvSpPr/>
              <p:nvPr/>
            </p:nvSpPr>
            <p:spPr>
              <a:xfrm>
                <a:off x="231016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2AB93D67-1486-489C-9AA2-AF57ACB72690}"/>
                  </a:ext>
                </a:extLst>
              </p:cNvPr>
              <p:cNvSpPr/>
              <p:nvPr/>
            </p:nvSpPr>
            <p:spPr>
              <a:xfrm>
                <a:off x="282989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3D8C20C-1A92-4204-9401-35B2CEFD0F46}"/>
                  </a:ext>
                </a:extLst>
              </p:cNvPr>
              <p:cNvSpPr/>
              <p:nvPr/>
            </p:nvSpPr>
            <p:spPr>
              <a:xfrm>
                <a:off x="334962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24348F77-BB19-4184-AFED-725E82DA6B1D}"/>
                  </a:ext>
                </a:extLst>
              </p:cNvPr>
              <p:cNvSpPr/>
              <p:nvPr/>
            </p:nvSpPr>
            <p:spPr>
              <a:xfrm>
                <a:off x="386936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8387C523-791D-4FEC-8FEE-65F2C8F59EE8}"/>
                  </a:ext>
                </a:extLst>
              </p:cNvPr>
              <p:cNvSpPr/>
              <p:nvPr/>
            </p:nvSpPr>
            <p:spPr>
              <a:xfrm>
                <a:off x="438909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CE6124DB-3B05-42D0-8225-AAE32BA33872}"/>
                  </a:ext>
                </a:extLst>
              </p:cNvPr>
              <p:cNvSpPr/>
              <p:nvPr/>
            </p:nvSpPr>
            <p:spPr>
              <a:xfrm>
                <a:off x="490882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AC57D542-9DF8-4693-9F4F-002CB70493FE}"/>
                  </a:ext>
                </a:extLst>
              </p:cNvPr>
              <p:cNvSpPr/>
              <p:nvPr/>
            </p:nvSpPr>
            <p:spPr>
              <a:xfrm>
                <a:off x="542855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6D3FCE4-00C1-43F3-B207-CAB90040C0D7}"/>
                  </a:ext>
                </a:extLst>
              </p:cNvPr>
              <p:cNvSpPr/>
              <p:nvPr/>
            </p:nvSpPr>
            <p:spPr>
              <a:xfrm>
                <a:off x="594828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34BFE6F9-3693-43DF-B686-863870FFCC0D}"/>
                  </a:ext>
                </a:extLst>
              </p:cNvPr>
              <p:cNvSpPr/>
              <p:nvPr/>
            </p:nvSpPr>
            <p:spPr>
              <a:xfrm>
                <a:off x="646802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AE2B10D1-CD33-49EA-BFF2-C8E17D84E025}"/>
                  </a:ext>
                </a:extLst>
              </p:cNvPr>
              <p:cNvSpPr/>
              <p:nvPr/>
            </p:nvSpPr>
            <p:spPr>
              <a:xfrm>
                <a:off x="698775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46071574-5285-41DE-995F-BB4508E50C6A}"/>
                  </a:ext>
                </a:extLst>
              </p:cNvPr>
              <p:cNvSpPr/>
              <p:nvPr/>
            </p:nvSpPr>
            <p:spPr>
              <a:xfrm>
                <a:off x="750748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7A9D8B01-F6CC-4340-99AB-33E16B1998BD}"/>
                  </a:ext>
                </a:extLst>
              </p:cNvPr>
              <p:cNvSpPr/>
              <p:nvPr/>
            </p:nvSpPr>
            <p:spPr>
              <a:xfrm>
                <a:off x="802721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354FB842-F032-447F-BB9B-41FBC2F0F064}"/>
                  </a:ext>
                </a:extLst>
              </p:cNvPr>
              <p:cNvSpPr/>
              <p:nvPr/>
            </p:nvSpPr>
            <p:spPr>
              <a:xfrm>
                <a:off x="854694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CE20E353-51EF-4D5E-B9E1-46FBAEDC70AD}"/>
                  </a:ext>
                </a:extLst>
              </p:cNvPr>
              <p:cNvSpPr/>
              <p:nvPr/>
            </p:nvSpPr>
            <p:spPr>
              <a:xfrm>
                <a:off x="906668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B135A181-A1EC-4A66-A1C7-76AAFAC184E3}"/>
                  </a:ext>
                </a:extLst>
              </p:cNvPr>
              <p:cNvSpPr/>
              <p:nvPr/>
            </p:nvSpPr>
            <p:spPr>
              <a:xfrm>
                <a:off x="9586413"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C337C5BC-EF1F-4EB6-9646-E908BB6FD865}"/>
                  </a:ext>
                </a:extLst>
              </p:cNvPr>
              <p:cNvSpPr/>
              <p:nvPr/>
            </p:nvSpPr>
            <p:spPr>
              <a:xfrm>
                <a:off x="10106145"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CF712235-8F5E-4556-9EF1-94EBA321732E}"/>
                  </a:ext>
                </a:extLst>
              </p:cNvPr>
              <p:cNvSpPr/>
              <p:nvPr/>
            </p:nvSpPr>
            <p:spPr>
              <a:xfrm>
                <a:off x="1062587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6B21DE3E-9F40-4766-AD7E-F0622BD182D4}"/>
                  </a:ext>
                </a:extLst>
              </p:cNvPr>
              <p:cNvSpPr/>
              <p:nvPr/>
            </p:nvSpPr>
            <p:spPr>
              <a:xfrm>
                <a:off x="11145609"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7FC7C758-0A9A-44DD-A5D4-EADCF76758C5}"/>
                  </a:ext>
                </a:extLst>
              </p:cNvPr>
              <p:cNvSpPr/>
              <p:nvPr/>
            </p:nvSpPr>
            <p:spPr>
              <a:xfrm>
                <a:off x="11665341"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1D0C85CE-C279-4759-B366-B2265D9E278F}"/>
                  </a:ext>
                </a:extLst>
              </p:cNvPr>
              <p:cNvSpPr/>
              <p:nvPr/>
            </p:nvSpPr>
            <p:spPr>
              <a:xfrm>
                <a:off x="231237" y="358628"/>
                <a:ext cx="295422" cy="2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6" name="组合 295">
            <a:extLst>
              <a:ext uri="{FF2B5EF4-FFF2-40B4-BE49-F238E27FC236}">
                <a16:creationId xmlns:a16="http://schemas.microsoft.com/office/drawing/2014/main" id="{D07D360F-5705-472F-8A20-1EA99E13231D}"/>
              </a:ext>
            </a:extLst>
          </p:cNvPr>
          <p:cNvGrpSpPr/>
          <p:nvPr userDrawn="1"/>
        </p:nvGrpSpPr>
        <p:grpSpPr>
          <a:xfrm>
            <a:off x="598714" y="578757"/>
            <a:ext cx="10994571" cy="5700486"/>
            <a:chOff x="3976504" y="1939290"/>
            <a:chExt cx="4096068" cy="1363816"/>
          </a:xfrm>
        </p:grpSpPr>
        <p:sp>
          <p:nvSpPr>
            <p:cNvPr id="297" name="矩形: 圆角 296">
              <a:extLst>
                <a:ext uri="{FF2B5EF4-FFF2-40B4-BE49-F238E27FC236}">
                  <a16:creationId xmlns:a16="http://schemas.microsoft.com/office/drawing/2014/main" id="{BA748C04-EFC0-45B3-BCD1-D85C673BD490}"/>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a:extLst>
                <a:ext uri="{FF2B5EF4-FFF2-40B4-BE49-F238E27FC236}">
                  <a16:creationId xmlns:a16="http://schemas.microsoft.com/office/drawing/2014/main" id="{9EA29DA6-C326-4514-8CD7-3624ECC09CA9}"/>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9" name="图片 298" descr="图片包含 动物&#10;&#10;已生成高可信度的说明">
            <a:extLst>
              <a:ext uri="{FF2B5EF4-FFF2-40B4-BE49-F238E27FC236}">
                <a16:creationId xmlns:a16="http://schemas.microsoft.com/office/drawing/2014/main" id="{C90E75E7-D6D5-4EC1-BC48-DD0FCE4D8C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05923" y="123166"/>
            <a:ext cx="2152550" cy="2152550"/>
          </a:xfrm>
          <a:prstGeom prst="rect">
            <a:avLst/>
          </a:prstGeom>
        </p:spPr>
      </p:pic>
      <p:pic>
        <p:nvPicPr>
          <p:cNvPr id="300" name="PA_图片 3">
            <a:extLst>
              <a:ext uri="{FF2B5EF4-FFF2-40B4-BE49-F238E27FC236}">
                <a16:creationId xmlns:a16="http://schemas.microsoft.com/office/drawing/2014/main" id="{13B2F98E-2BF8-4696-A01C-D957A645B6F5}"/>
              </a:ext>
            </a:extLst>
          </p:cNvPr>
          <p:cNvPicPr>
            <a:picLocks noChangeAspect="1"/>
          </p:cNvPicPr>
          <p:nvPr userDrawn="1">
            <p:custDataLst>
              <p:tags r:id="rId1"/>
            </p:custDataLst>
          </p:nvPr>
        </p:nvPicPr>
        <p:blipFill rotWithShape="1">
          <a:blip r:embed="rId6" cstate="print">
            <a:extLst>
              <a:ext uri="{28A0092B-C50C-407E-A947-70E740481C1C}">
                <a14:useLocalDpi xmlns:a14="http://schemas.microsoft.com/office/drawing/2010/main" val="0"/>
              </a:ext>
            </a:extLst>
          </a:blip>
          <a:srcRect t="38478" r="13030"/>
          <a:stretch/>
        </p:blipFill>
        <p:spPr>
          <a:xfrm flipH="1" flipV="1">
            <a:off x="1144999" y="4782871"/>
            <a:ext cx="3360374" cy="1287267"/>
          </a:xfrm>
          <a:prstGeom prst="rect">
            <a:avLst/>
          </a:prstGeom>
        </p:spPr>
      </p:pic>
      <p:pic>
        <p:nvPicPr>
          <p:cNvPr id="301" name="PA_图片 9">
            <a:extLst>
              <a:ext uri="{FF2B5EF4-FFF2-40B4-BE49-F238E27FC236}">
                <a16:creationId xmlns:a16="http://schemas.microsoft.com/office/drawing/2014/main" id="{41282881-1DAF-4357-BD79-119B1CC46069}"/>
              </a:ext>
            </a:extLst>
          </p:cNvPr>
          <p:cNvPicPr>
            <a:picLocks noChangeAspect="1"/>
          </p:cNvPicPr>
          <p:nvPr userDrawn="1">
            <p:custDataLst>
              <p:tags r:id="rId2"/>
            </p:custDataLst>
          </p:nvPr>
        </p:nvPicPr>
        <p:blipFill rotWithShape="1">
          <a:blip r:embed="rId7" cstate="print">
            <a:extLst>
              <a:ext uri="{28A0092B-C50C-407E-A947-70E740481C1C}">
                <a14:useLocalDpi xmlns:a14="http://schemas.microsoft.com/office/drawing/2010/main" val="0"/>
              </a:ext>
            </a:extLst>
          </a:blip>
          <a:srcRect b="54831"/>
          <a:stretch/>
        </p:blipFill>
        <p:spPr>
          <a:xfrm>
            <a:off x="7556757" y="4891923"/>
            <a:ext cx="3417983" cy="1162820"/>
          </a:xfrm>
          <a:prstGeom prst="rect">
            <a:avLst/>
          </a:prstGeom>
        </p:spPr>
      </p:pic>
      <p:pic>
        <p:nvPicPr>
          <p:cNvPr id="302" name="PA_图片 10">
            <a:extLst>
              <a:ext uri="{FF2B5EF4-FFF2-40B4-BE49-F238E27FC236}">
                <a16:creationId xmlns:a16="http://schemas.microsoft.com/office/drawing/2014/main" id="{B9F06C12-A2D0-4092-B0E2-87AE0D10CE40}"/>
              </a:ext>
            </a:extLst>
          </p:cNvPr>
          <p:cNvPicPr>
            <a:picLocks noChangeAspect="1"/>
          </p:cNvPicPr>
          <p:nvPr userDrawn="1">
            <p:custDataLst>
              <p:tags r:id="rId3"/>
            </p:custDataLst>
          </p:nvPr>
        </p:nvPicPr>
        <p:blipFill rotWithShape="1">
          <a:blip r:embed="rId8" cstate="print">
            <a:extLst>
              <a:ext uri="{28A0092B-C50C-407E-A947-70E740481C1C}">
                <a14:useLocalDpi xmlns:a14="http://schemas.microsoft.com/office/drawing/2010/main" val="0"/>
              </a:ext>
            </a:extLst>
          </a:blip>
          <a:srcRect l="29043"/>
          <a:stretch/>
        </p:blipFill>
        <p:spPr>
          <a:xfrm flipH="1">
            <a:off x="10633644" y="3418115"/>
            <a:ext cx="959641" cy="1567339"/>
          </a:xfrm>
          <a:prstGeom prst="rect">
            <a:avLst/>
          </a:prstGeom>
        </p:spPr>
      </p:pic>
      <p:pic>
        <p:nvPicPr>
          <p:cNvPr id="303" name="图片 302">
            <a:extLst>
              <a:ext uri="{FF2B5EF4-FFF2-40B4-BE49-F238E27FC236}">
                <a16:creationId xmlns:a16="http://schemas.microsoft.com/office/drawing/2014/main" id="{C61C70C4-EA00-4E0E-9F40-C6202CCFBEE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892" y="2662829"/>
            <a:ext cx="1968238" cy="3534168"/>
          </a:xfrm>
          <a:prstGeom prst="rect">
            <a:avLst/>
          </a:prstGeom>
        </p:spPr>
      </p:pic>
      <p:pic>
        <p:nvPicPr>
          <p:cNvPr id="304" name="图片 303">
            <a:extLst>
              <a:ext uri="{FF2B5EF4-FFF2-40B4-BE49-F238E27FC236}">
                <a16:creationId xmlns:a16="http://schemas.microsoft.com/office/drawing/2014/main" id="{E1D2F94A-4F52-40B2-9BC0-34AD8EA4B035}"/>
              </a:ext>
            </a:extLst>
          </p:cNvPr>
          <p:cNvPicPr>
            <a:picLocks noChangeAspect="1"/>
          </p:cNvPicPr>
          <p:nvPr userDrawn="1"/>
        </p:nvPicPr>
        <p:blipFill>
          <a:blip r:embed="rId10"/>
          <a:stretch>
            <a:fillRect/>
          </a:stretch>
        </p:blipFill>
        <p:spPr>
          <a:xfrm rot="21321842">
            <a:off x="9637416" y="3084690"/>
            <a:ext cx="2026712" cy="2908301"/>
          </a:xfrm>
          <a:prstGeom prst="rect">
            <a:avLst/>
          </a:prstGeom>
        </p:spPr>
      </p:pic>
    </p:spTree>
    <p:extLst>
      <p:ext uri="{BB962C8B-B14F-4D97-AF65-F5344CB8AC3E}">
        <p14:creationId xmlns:p14="http://schemas.microsoft.com/office/powerpoint/2010/main" val="32217540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2E758A-223B-4065-B646-25C3CEBFF37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55B3DFF-D979-4052-91EF-EC60B2A619B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788DD0B-B16E-4D43-AD14-1407D71F1CFF}"/>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5" name="页脚占位符 4">
            <a:extLst>
              <a:ext uri="{FF2B5EF4-FFF2-40B4-BE49-F238E27FC236}">
                <a16:creationId xmlns:a16="http://schemas.microsoft.com/office/drawing/2014/main" id="{C4BC9AB0-7C9F-44D8-9AD4-2516FFFCF5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C4B289-2092-401E-95DE-60EEF5AFF31F}"/>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14955687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5E93089-AD57-4F26-9F83-D66601C5028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080A81-6560-4219-86CA-63C98BAD622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3DDDBD5-6E1E-41A1-B5C8-DE64C515A29A}"/>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5" name="页脚占位符 4">
            <a:extLst>
              <a:ext uri="{FF2B5EF4-FFF2-40B4-BE49-F238E27FC236}">
                <a16:creationId xmlns:a16="http://schemas.microsoft.com/office/drawing/2014/main" id="{9197716A-7C5C-4C50-880D-4A7A723E54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59C071-37BD-4EED-BA17-BB6510DFF293}"/>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12972046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1743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FDA78-0C30-4781-B0CC-70C2D3B0DD9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FE305B-CB5C-4CDE-97C3-58C0FAE9A19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23B805-4551-4018-B9E6-CBFAAE51918F}"/>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5" name="页脚占位符 4">
            <a:extLst>
              <a:ext uri="{FF2B5EF4-FFF2-40B4-BE49-F238E27FC236}">
                <a16:creationId xmlns:a16="http://schemas.microsoft.com/office/drawing/2014/main" id="{D7D92BAE-3AB8-400E-A448-DA5CC352D3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DCE0C4-D214-4523-B8F5-748A2994CC1E}"/>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1567946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E53A87-8682-445C-8C9D-1F97CAA0708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DB3773D-C38A-4CE1-9274-2EC89B6BE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CAEF22E-511C-4C9D-A9C0-605D83BF13C0}"/>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5" name="页脚占位符 4">
            <a:extLst>
              <a:ext uri="{FF2B5EF4-FFF2-40B4-BE49-F238E27FC236}">
                <a16:creationId xmlns:a16="http://schemas.microsoft.com/office/drawing/2014/main" id="{9B01A168-EB17-4205-8EF2-FC8C89BDA6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D1D54E-B222-4D70-A816-7DEB7CBA1539}"/>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0472387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E17A02-7726-4AF7-8CCE-A395910EC2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5C541DE-39D3-471B-9898-3370724F4C7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70BB82E-76A4-4A6D-AFC1-6CF26B2CB98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2E9C82-1D8B-436A-9593-A37DB9833150}"/>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6" name="页脚占位符 5">
            <a:extLst>
              <a:ext uri="{FF2B5EF4-FFF2-40B4-BE49-F238E27FC236}">
                <a16:creationId xmlns:a16="http://schemas.microsoft.com/office/drawing/2014/main" id="{1146E12B-1D26-4032-A1A6-C5EF0E781E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D6906F-B171-402C-98EA-549430BA13F1}"/>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153089934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9BC653-41DE-4011-90AD-0712DF44F5C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7930222-0287-4810-925B-6AC511701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C63AEFB-A05D-474A-920E-2038E95C843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DB20121-D0EC-4A9B-A33C-FB7696257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3A01824-10DB-4446-B6EE-34A1395FC97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2F1CA1B-5B15-43F6-B0E2-D04C903CDCB8}"/>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8" name="页脚占位符 7">
            <a:extLst>
              <a:ext uri="{FF2B5EF4-FFF2-40B4-BE49-F238E27FC236}">
                <a16:creationId xmlns:a16="http://schemas.microsoft.com/office/drawing/2014/main" id="{91A58FB5-9A34-4C35-A006-F2574724A0E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171C80B-528E-46BB-8982-AAEE3C02A9A4}"/>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41165388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9E86D-FDF8-42B2-986E-9CFE7EB47F4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FE3447-5F02-4F19-B897-672A54BB2F9C}"/>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4" name="页脚占位符 3">
            <a:extLst>
              <a:ext uri="{FF2B5EF4-FFF2-40B4-BE49-F238E27FC236}">
                <a16:creationId xmlns:a16="http://schemas.microsoft.com/office/drawing/2014/main" id="{11AF2C81-A01F-4689-9C25-89270204968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8C0003D-8EFE-4501-8625-753E1D1459D7}"/>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39223627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00E7B2C-A1C5-4C6F-BFF6-21C16E749CA0}"/>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3" name="页脚占位符 2">
            <a:extLst>
              <a:ext uri="{FF2B5EF4-FFF2-40B4-BE49-F238E27FC236}">
                <a16:creationId xmlns:a16="http://schemas.microsoft.com/office/drawing/2014/main" id="{6F3985A8-16A4-4096-B140-29983AA3EFB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636AA3B-EA0D-425D-8001-CEF6632EE7F3}"/>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130850248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97988C-70CD-46AA-B041-41CDEFA06C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53A1663-941F-44FF-AD8C-2658A7309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2B64DE3-D93F-45A4-94FD-5200CC7E7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4B77579-D7F9-4CE6-A1C9-FC5A5B7F7EC9}"/>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6" name="页脚占位符 5">
            <a:extLst>
              <a:ext uri="{FF2B5EF4-FFF2-40B4-BE49-F238E27FC236}">
                <a16:creationId xmlns:a16="http://schemas.microsoft.com/office/drawing/2014/main" id="{3F8202DF-50FC-43A6-B22F-6D4208562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CCEE6A-D6FF-4956-9201-3088F27506D0}"/>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44462913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86F108-33BC-45B7-85C1-B35D0E9C00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CE5FD79-8005-40E0-B28F-5CBB80F02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4D28F3B-E1DE-49E2-9B09-BDF235C91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4752263-4F84-4546-A59A-86C1B88BFDBE}"/>
              </a:ext>
            </a:extLst>
          </p:cNvPr>
          <p:cNvSpPr>
            <a:spLocks noGrp="1"/>
          </p:cNvSpPr>
          <p:nvPr>
            <p:ph type="dt" sz="half" idx="10"/>
          </p:nvPr>
        </p:nvSpPr>
        <p:spPr/>
        <p:txBody>
          <a:bodyPr/>
          <a:lstStyle/>
          <a:p>
            <a:fld id="{0C11C5B0-AF7D-4B7C-8056-9C9A8894800C}" type="datetimeFigureOut">
              <a:rPr lang="zh-CN" altLang="en-US" smtClean="0"/>
              <a:pPr/>
              <a:t>2023/3/27</a:t>
            </a:fld>
            <a:endParaRPr lang="zh-CN" altLang="en-US"/>
          </a:p>
        </p:txBody>
      </p:sp>
      <p:sp>
        <p:nvSpPr>
          <p:cNvPr id="6" name="页脚占位符 5">
            <a:extLst>
              <a:ext uri="{FF2B5EF4-FFF2-40B4-BE49-F238E27FC236}">
                <a16:creationId xmlns:a16="http://schemas.microsoft.com/office/drawing/2014/main" id="{7AEA07C0-5D23-4014-B46A-4D5027A0CD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8763C0-1860-4668-ABAD-C77CA79F8DF2}"/>
              </a:ext>
            </a:extLst>
          </p:cNvPr>
          <p:cNvSpPr>
            <a:spLocks noGrp="1"/>
          </p:cNvSpPr>
          <p:nvPr>
            <p:ph type="sldNum" sz="quarter" idx="12"/>
          </p:nvPr>
        </p:nvSpPr>
        <p:spPr/>
        <p:txBody>
          <a:body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6079145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DBE3AD6-3D47-49F7-94A9-CB830CD5B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E1090A2-7A7B-44D0-AA0D-DD6A0C068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85487A-1C75-4836-82E3-368DE31BF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1C5B0-AF7D-4B7C-8056-9C9A8894800C}" type="datetimeFigureOut">
              <a:rPr lang="zh-CN" altLang="en-US" smtClean="0"/>
              <a:pPr/>
              <a:t>2023/3/27</a:t>
            </a:fld>
            <a:endParaRPr lang="zh-CN" altLang="en-US"/>
          </a:p>
        </p:txBody>
      </p:sp>
      <p:sp>
        <p:nvSpPr>
          <p:cNvPr id="5" name="页脚占位符 4">
            <a:extLst>
              <a:ext uri="{FF2B5EF4-FFF2-40B4-BE49-F238E27FC236}">
                <a16:creationId xmlns:a16="http://schemas.microsoft.com/office/drawing/2014/main" id="{AEAFACB0-179F-4BAC-8835-44C43AD59D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521F0AF-D4F9-4780-83D8-4BE9C06A1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E68DF-98E6-4D9A-AA9A-9FB94A0D747A}" type="slidenum">
              <a:rPr lang="zh-CN" altLang="en-US" smtClean="0"/>
              <a:pPr/>
              <a:t>‹#›</a:t>
            </a:fld>
            <a:endParaRPr lang="zh-CN" altLang="en-US"/>
          </a:p>
        </p:txBody>
      </p:sp>
    </p:spTree>
    <p:extLst>
      <p:ext uri="{BB962C8B-B14F-4D97-AF65-F5344CB8AC3E}">
        <p14:creationId xmlns:p14="http://schemas.microsoft.com/office/powerpoint/2010/main" val="2275446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pic>
        <p:nvPicPr>
          <p:cNvPr id="779" name="图片 778">
            <a:extLst>
              <a:ext uri="{FF2B5EF4-FFF2-40B4-BE49-F238E27FC236}">
                <a16:creationId xmlns:a16="http://schemas.microsoft.com/office/drawing/2014/main" id="{2A69E265-26C7-40FB-9BBD-B6DF44FFE1A9}"/>
              </a:ext>
            </a:extLst>
          </p:cNvPr>
          <p:cNvPicPr>
            <a:picLocks noChangeAspect="1"/>
          </p:cNvPicPr>
          <p:nvPr/>
        </p:nvPicPr>
        <p:blipFill>
          <a:blip r:embed="rId3">
            <a:duotone>
              <a:schemeClr val="accent2">
                <a:shade val="45000"/>
                <a:satMod val="135000"/>
              </a:schemeClr>
              <a:prstClr val="white"/>
            </a:duotone>
            <a:lum bright="20000" contrast="-20000"/>
          </a:blip>
          <a:stretch>
            <a:fillRect/>
          </a:stretch>
        </p:blipFill>
        <p:spPr>
          <a:xfrm>
            <a:off x="2198077" y="2058193"/>
            <a:ext cx="8174534" cy="2188491"/>
          </a:xfrm>
          <a:prstGeom prst="rect">
            <a:avLst/>
          </a:prstGeom>
        </p:spPr>
      </p:pic>
      <p:sp>
        <p:nvSpPr>
          <p:cNvPr id="780" name="文本框 779">
            <a:extLst>
              <a:ext uri="{FF2B5EF4-FFF2-40B4-BE49-F238E27FC236}">
                <a16:creationId xmlns:a16="http://schemas.microsoft.com/office/drawing/2014/main" id="{E5808D02-8290-4EB7-8888-9FE6C38E5D05}"/>
              </a:ext>
            </a:extLst>
          </p:cNvPr>
          <p:cNvSpPr txBox="1"/>
          <p:nvPr/>
        </p:nvSpPr>
        <p:spPr>
          <a:xfrm>
            <a:off x="2425521" y="2341313"/>
            <a:ext cx="7719646" cy="2062103"/>
          </a:xfrm>
          <a:prstGeom prst="rect">
            <a:avLst/>
          </a:prstGeom>
          <a:noFill/>
          <a:ln>
            <a:noFill/>
          </a:ln>
        </p:spPr>
        <p:txBody>
          <a:bodyPr wrap="square" rtlCol="0">
            <a:spAutoFit/>
          </a:bodyPr>
          <a:lstStyle/>
          <a:p>
            <a:pPr algn="ctr"/>
            <a:r>
              <a:rPr lang="en-US" altLang="zh-TW" sz="3200" b="1" dirty="0">
                <a:latin typeface="王漢宗超明體繁" panose="02020300000000000000" pitchFamily="18" charset="-120"/>
                <a:ea typeface="王漢宗超明體繁" panose="02020300000000000000" pitchFamily="18" charset="-120"/>
              </a:rPr>
              <a:t>111</a:t>
            </a:r>
            <a:r>
              <a:rPr lang="zh-TW" altLang="zh-TW" sz="3200" b="1" dirty="0">
                <a:latin typeface="王漢宗超明體繁" panose="02020300000000000000" pitchFamily="18" charset="-120"/>
                <a:ea typeface="王漢宗超明體繁" panose="02020300000000000000" pitchFamily="18" charset="-120"/>
              </a:rPr>
              <a:t>學年度桃園市國中雙語課程亮點</a:t>
            </a:r>
            <a:r>
              <a:rPr lang="zh-TW" altLang="zh-TW" sz="3200" b="1" dirty="0" smtClean="0">
                <a:latin typeface="王漢宗超明體繁" panose="02020300000000000000" pitchFamily="18" charset="-120"/>
                <a:ea typeface="王漢宗超明體繁" panose="02020300000000000000" pitchFamily="18" charset="-120"/>
              </a:rPr>
              <a:t>學校</a:t>
            </a:r>
            <a:endParaRPr lang="en-US" altLang="zh-TW" sz="3200" b="1" dirty="0" smtClean="0">
              <a:latin typeface="王漢宗超明體繁" panose="02020300000000000000" pitchFamily="18" charset="-120"/>
              <a:ea typeface="王漢宗超明體繁" panose="02020300000000000000" pitchFamily="18" charset="-120"/>
            </a:endParaRPr>
          </a:p>
          <a:p>
            <a:pPr algn="ctr"/>
            <a:r>
              <a:rPr lang="zh-TW" altLang="zh-TW" sz="3200" b="1" dirty="0" smtClean="0">
                <a:latin typeface="王漢宗超明體繁" panose="02020300000000000000" pitchFamily="18" charset="-120"/>
                <a:ea typeface="王漢宗超明體繁" panose="02020300000000000000" pitchFamily="18" charset="-120"/>
              </a:rPr>
              <a:t>聯合</a:t>
            </a:r>
            <a:r>
              <a:rPr lang="zh-TW" altLang="zh-TW" sz="3200" b="1" dirty="0">
                <a:latin typeface="王漢宗超明體繁" panose="02020300000000000000" pitchFamily="18" charset="-120"/>
                <a:ea typeface="王漢宗超明體繁" panose="02020300000000000000" pitchFamily="18" charset="-120"/>
              </a:rPr>
              <a:t>觀議課</a:t>
            </a:r>
            <a:r>
              <a:rPr lang="en-US" altLang="zh-TW" sz="3200" b="1" dirty="0">
                <a:latin typeface="王漢宗超明體繁" panose="02020300000000000000" pitchFamily="18" charset="-120"/>
                <a:ea typeface="王漢宗超明體繁" panose="02020300000000000000" pitchFamily="18" charset="-120"/>
              </a:rPr>
              <a:t/>
            </a:r>
            <a:br>
              <a:rPr lang="en-US" altLang="zh-TW" sz="3200" b="1" dirty="0">
                <a:latin typeface="王漢宗超明體繁" panose="02020300000000000000" pitchFamily="18" charset="-120"/>
                <a:ea typeface="王漢宗超明體繁" panose="02020300000000000000" pitchFamily="18" charset="-120"/>
              </a:rPr>
            </a:br>
            <a:r>
              <a:rPr lang="zh-TW" altLang="zh-TW" sz="3200" b="1" dirty="0">
                <a:latin typeface="王漢宗超明體繁" panose="02020300000000000000" pitchFamily="18" charset="-120"/>
                <a:ea typeface="王漢宗超明體繁" panose="02020300000000000000" pitchFamily="18" charset="-120"/>
              </a:rPr>
              <a:t>暨訪視實施計畫</a:t>
            </a:r>
            <a:endParaRPr lang="zh-TW" altLang="zh-TW" sz="3200" dirty="0">
              <a:latin typeface="王漢宗超明體繁" panose="02020300000000000000" pitchFamily="18" charset="-120"/>
              <a:ea typeface="王漢宗超明體繁" panose="02020300000000000000" pitchFamily="18" charset="-120"/>
            </a:endParaRPr>
          </a:p>
          <a:p>
            <a:pPr lvl="0" algn="ctr">
              <a:defRPr/>
            </a:pPr>
            <a:endParaRPr kumimoji="0" lang="zh-CN" altLang="en-US" sz="3200" b="0" i="0" u="none" strike="noStrike" kern="0" cap="none" spc="0" normalizeH="0" baseline="0" noProof="0" dirty="0">
              <a:ln>
                <a:noFill/>
              </a:ln>
              <a:solidFill>
                <a:srgbClr val="352108"/>
              </a:solidFill>
              <a:effectLst/>
              <a:uLnTx/>
              <a:uFillTx/>
              <a:latin typeface="汉仪小麦体简" panose="00020600040101010101" pitchFamily="18" charset="-122"/>
              <a:ea typeface="汉仪小麦体简" panose="00020600040101010101" pitchFamily="18" charset="-122"/>
            </a:endParaRPr>
          </a:p>
        </p:txBody>
      </p:sp>
      <p:sp>
        <p:nvSpPr>
          <p:cNvPr id="781" name="文本框 780">
            <a:extLst>
              <a:ext uri="{FF2B5EF4-FFF2-40B4-BE49-F238E27FC236}">
                <a16:creationId xmlns:a16="http://schemas.microsoft.com/office/drawing/2014/main" id="{8E96C8C0-6F4F-4C3D-BDF0-C13E37CB54A4}"/>
              </a:ext>
            </a:extLst>
          </p:cNvPr>
          <p:cNvSpPr txBox="1"/>
          <p:nvPr/>
        </p:nvSpPr>
        <p:spPr>
          <a:xfrm>
            <a:off x="3552061" y="4410678"/>
            <a:ext cx="5466565" cy="744627"/>
          </a:xfrm>
          <a:prstGeom prst="rect">
            <a:avLst/>
          </a:prstGeom>
          <a:noFill/>
          <a:ln>
            <a:noFill/>
          </a:ln>
        </p:spPr>
        <p:txBody>
          <a:bodyPr wrap="square" rtlCol="0">
            <a:spAutoFit/>
          </a:bodyPr>
          <a:lstStyle/>
          <a:p>
            <a:pPr algn="ctr">
              <a:lnSpc>
                <a:spcPct val="150000"/>
              </a:lnSpc>
              <a:defRPr/>
            </a:pPr>
            <a:r>
              <a:rPr lang="zh-TW" altLang="en-US" sz="3200" b="1" spc="300" dirty="0">
                <a:solidFill>
                  <a:schemeClr val="tx1">
                    <a:lumMod val="85000"/>
                    <a:lumOff val="15000"/>
                  </a:schemeClr>
                </a:solidFill>
                <a:latin typeface="王漢宗超明體繁" panose="02020300000000000000" pitchFamily="18" charset="-120"/>
                <a:ea typeface="王漢宗超明體繁" panose="02020300000000000000" pitchFamily="18" charset="-120"/>
                <a:sym typeface="微软雅黑" pitchFamily="34" charset="-122"/>
              </a:rPr>
              <a:t>相關</a:t>
            </a:r>
            <a:r>
              <a:rPr lang="zh-TW" altLang="en-US" sz="3200" b="1" spc="300" dirty="0" smtClean="0">
                <a:solidFill>
                  <a:schemeClr val="tx1">
                    <a:lumMod val="85000"/>
                    <a:lumOff val="15000"/>
                  </a:schemeClr>
                </a:solidFill>
                <a:latin typeface="王漢宗超明體繁" panose="02020300000000000000" pitchFamily="18" charset="-120"/>
                <a:ea typeface="王漢宗超明體繁" panose="02020300000000000000" pitchFamily="18" charset="-120"/>
                <a:sym typeface="微软雅黑" pitchFamily="34" charset="-122"/>
              </a:rPr>
              <a:t>注意事項</a:t>
            </a:r>
            <a:endParaRPr lang="zh-CN" altLang="en-US" sz="3200" b="1" spc="300" dirty="0">
              <a:solidFill>
                <a:schemeClr val="tx1">
                  <a:lumMod val="85000"/>
                  <a:lumOff val="15000"/>
                </a:schemeClr>
              </a:solidFill>
              <a:latin typeface="王漢宗超明體繁" panose="02020300000000000000" pitchFamily="18" charset="-120"/>
              <a:ea typeface="王漢宗超明體繁" panose="02020300000000000000" pitchFamily="18" charset="-120"/>
              <a:sym typeface="微软雅黑" pitchFamily="34" charset="-122"/>
            </a:endParaRPr>
          </a:p>
        </p:txBody>
      </p:sp>
    </p:spTree>
    <p:extLst>
      <p:ext uri="{BB962C8B-B14F-4D97-AF65-F5344CB8AC3E}">
        <p14:creationId xmlns:p14="http://schemas.microsoft.com/office/powerpoint/2010/main" val="40266272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79"/>
                                        </p:tgtEl>
                                        <p:attrNameLst>
                                          <p:attrName>style.visibility</p:attrName>
                                        </p:attrNameLst>
                                      </p:cBhvr>
                                      <p:to>
                                        <p:strVal val="visible"/>
                                      </p:to>
                                    </p:set>
                                    <p:animEffect transition="in" filter="fade">
                                      <p:cBhvr>
                                        <p:cTn id="7" dur="500"/>
                                        <p:tgtEl>
                                          <p:spTgt spid="77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80"/>
                                        </p:tgtEl>
                                        <p:attrNameLst>
                                          <p:attrName>style.visibility</p:attrName>
                                        </p:attrNameLst>
                                      </p:cBhvr>
                                      <p:to>
                                        <p:strVal val="visible"/>
                                      </p:to>
                                    </p:set>
                                    <p:animEffect transition="in" filter="barn(inVertical)">
                                      <p:cBhvr>
                                        <p:cTn id="11" dur="500"/>
                                        <p:tgtEl>
                                          <p:spTgt spid="78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81"/>
                                        </p:tgtEl>
                                        <p:attrNameLst>
                                          <p:attrName>style.visibility</p:attrName>
                                        </p:attrNameLst>
                                      </p:cBhvr>
                                      <p:to>
                                        <p:strVal val="visible"/>
                                      </p:to>
                                    </p:set>
                                    <p:animEffect transition="in" filter="wipe(down)">
                                      <p:cBhvr>
                                        <p:cTn id="15" dur="500"/>
                                        <p:tgtEl>
                                          <p:spTgt spid="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P spid="7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D9CFBF25-23FA-4DFF-8F0F-872B59540755}"/>
              </a:ext>
            </a:extLst>
          </p:cNvPr>
          <p:cNvGrpSpPr/>
          <p:nvPr/>
        </p:nvGrpSpPr>
        <p:grpSpPr>
          <a:xfrm>
            <a:off x="362273" y="306632"/>
            <a:ext cx="6158342" cy="6414289"/>
            <a:chOff x="522055" y="1064769"/>
            <a:chExt cx="6242989" cy="6414289"/>
          </a:xfrm>
        </p:grpSpPr>
        <p:grpSp>
          <p:nvGrpSpPr>
            <p:cNvPr id="14" name="组合 13">
              <a:extLst>
                <a:ext uri="{FF2B5EF4-FFF2-40B4-BE49-F238E27FC236}">
                  <a16:creationId xmlns:a16="http://schemas.microsoft.com/office/drawing/2014/main" id="{11B2B937-D558-4517-9BCE-0A3716AEDBC0}"/>
                </a:ext>
              </a:extLst>
            </p:cNvPr>
            <p:cNvGrpSpPr/>
            <p:nvPr/>
          </p:nvGrpSpPr>
          <p:grpSpPr>
            <a:xfrm>
              <a:off x="522055" y="1064769"/>
              <a:ext cx="6242989" cy="6414289"/>
              <a:chOff x="350138" y="1038462"/>
              <a:chExt cx="6242989" cy="6414289"/>
            </a:xfrm>
          </p:grpSpPr>
          <p:sp>
            <p:nvSpPr>
              <p:cNvPr id="12" name="Oval 8">
                <a:extLst>
                  <a:ext uri="{FF2B5EF4-FFF2-40B4-BE49-F238E27FC236}">
                    <a16:creationId xmlns:a16="http://schemas.microsoft.com/office/drawing/2014/main" id="{28797313-F03B-4CD8-B477-91CC7DAC980C}"/>
                  </a:ext>
                </a:extLst>
              </p:cNvPr>
              <p:cNvSpPr>
                <a:spLocks noChangeArrowheads="1"/>
              </p:cNvSpPr>
              <p:nvPr/>
            </p:nvSpPr>
            <p:spPr bwMode="auto">
              <a:xfrm>
                <a:off x="1501941" y="1929087"/>
                <a:ext cx="3419475" cy="76308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txBody>
              <a:bodyPr/>
              <a:lstStyle/>
              <a:p>
                <a:pPr defTabSz="1219170"/>
                <a:endParaRPr lang="zh-CN" altLang="en-US" sz="2400">
                  <a:solidFill>
                    <a:prstClr val="black"/>
                  </a:solidFill>
                  <a:latin typeface="Calibri"/>
                  <a:ea typeface="华文细黑" panose="02010600040101010101" pitchFamily="2" charset="-122"/>
                </a:endParaRPr>
              </a:p>
            </p:txBody>
          </p:sp>
          <p:pic>
            <p:nvPicPr>
              <p:cNvPr id="7" name="图片 6">
                <a:extLst>
                  <a:ext uri="{FF2B5EF4-FFF2-40B4-BE49-F238E27FC236}">
                    <a16:creationId xmlns:a16="http://schemas.microsoft.com/office/drawing/2014/main" id="{7E4DB09E-6F78-4047-9CC0-90545ED6D2B6}"/>
                  </a:ext>
                </a:extLst>
              </p:cNvPr>
              <p:cNvPicPr>
                <a:picLocks noChangeAspect="1"/>
              </p:cNvPicPr>
              <p:nvPr/>
            </p:nvPicPr>
            <p:blipFill>
              <a:blip r:embed="rId3"/>
              <a:stretch>
                <a:fillRect/>
              </a:stretch>
            </p:blipFill>
            <p:spPr>
              <a:xfrm>
                <a:off x="2755544" y="1038462"/>
                <a:ext cx="1109439" cy="1592028"/>
              </a:xfrm>
              <a:prstGeom prst="rect">
                <a:avLst/>
              </a:prstGeom>
            </p:spPr>
          </p:pic>
          <p:sp>
            <p:nvSpPr>
              <p:cNvPr id="13" name="文本框 12">
                <a:extLst>
                  <a:ext uri="{FF2B5EF4-FFF2-40B4-BE49-F238E27FC236}">
                    <a16:creationId xmlns:a16="http://schemas.microsoft.com/office/drawing/2014/main" id="{D7D9B72D-428E-43D2-9678-DCEE56F335D0}"/>
                  </a:ext>
                </a:extLst>
              </p:cNvPr>
              <p:cNvSpPr txBox="1"/>
              <p:nvPr/>
            </p:nvSpPr>
            <p:spPr>
              <a:xfrm>
                <a:off x="350138" y="2928436"/>
                <a:ext cx="6242989" cy="4524315"/>
              </a:xfrm>
              <a:prstGeom prst="rect">
                <a:avLst/>
              </a:prstGeom>
              <a:noFill/>
            </p:spPr>
            <p:txBody>
              <a:bodyPr wrap="square" rtlCol="0">
                <a:spAutoFit/>
              </a:bodyPr>
              <a:lstStyle/>
              <a:p>
                <a:r>
                  <a:rPr lang="zh-TW" altLang="en-US" sz="3600" dirty="0" smtClean="0">
                    <a:latin typeface="標楷體" panose="03000509000000000000" pitchFamily="65" charset="-120"/>
                    <a:ea typeface="標楷體" panose="03000509000000000000" pitchFamily="65" charset="-120"/>
                  </a:rPr>
                  <a:t>✿</a:t>
                </a:r>
                <a:r>
                  <a:rPr lang="zh-TW" altLang="en-US" sz="3600" b="1" dirty="0" smtClean="0">
                    <a:solidFill>
                      <a:srgbClr val="7030A0"/>
                    </a:solidFill>
                    <a:latin typeface="標楷體" panose="03000509000000000000" pitchFamily="65" charset="-120"/>
                    <a:ea typeface="標楷體" panose="03000509000000000000" pitchFamily="65" charset="-120"/>
                  </a:rPr>
                  <a:t>有外師校</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各校</a:t>
                </a:r>
                <a:r>
                  <a:rPr lang="zh-TW" altLang="zh-TW" sz="3600" dirty="0" smtClean="0">
                    <a:latin typeface="標楷體" panose="03000509000000000000" pitchFamily="65" charset="-120"/>
                    <a:ea typeface="標楷體" panose="03000509000000000000" pitchFamily="65" charset="-120"/>
                  </a:rPr>
                  <a:t>茶水</a:t>
                </a:r>
                <a:r>
                  <a:rPr lang="zh-TW" altLang="zh-TW" sz="3600" dirty="0">
                    <a:latin typeface="標楷體" panose="03000509000000000000" pitchFamily="65" charset="-120"/>
                    <a:ea typeface="標楷體" panose="03000509000000000000" pitchFamily="65" charset="-120"/>
                  </a:rPr>
                  <a:t>及午餐</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餐</a:t>
                </a:r>
                <a:r>
                  <a:rPr lang="zh-TW" altLang="en-US" sz="3600" dirty="0" smtClean="0">
                    <a:latin typeface="標楷體" panose="03000509000000000000" pitchFamily="65" charset="-120"/>
                    <a:ea typeface="標楷體" panose="03000509000000000000" pitchFamily="65" charset="-120"/>
                  </a:rPr>
                  <a:t>盒費用請用外師經費</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行政業務費支應。</a:t>
                </a:r>
                <a:endParaRPr lang="zh-CN" altLang="en-US" sz="3600" b="1" spc="600" dirty="0">
                  <a:latin typeface="標楷體" panose="03000509000000000000" pitchFamily="65" charset="-120"/>
                  <a:ea typeface="標楷體" panose="03000509000000000000" pitchFamily="65" charset="-120"/>
                  <a:sym typeface="微软雅黑" panose="020B0503020204020204" pitchFamily="34" charset="-122"/>
                </a:endParaRPr>
              </a:p>
              <a:p>
                <a:r>
                  <a:rPr lang="zh-TW" altLang="en-US" sz="3600" dirty="0" smtClean="0">
                    <a:latin typeface="標楷體" panose="03000509000000000000" pitchFamily="65" charset="-120"/>
                    <a:ea typeface="標楷體" panose="03000509000000000000" pitchFamily="65" charset="-120"/>
                  </a:rPr>
                  <a:t>✿</a:t>
                </a:r>
                <a:r>
                  <a:rPr lang="zh-TW" altLang="en-US" sz="3600" b="1" dirty="0" smtClean="0">
                    <a:solidFill>
                      <a:srgbClr val="7030A0"/>
                    </a:solidFill>
                    <a:latin typeface="標楷體" panose="03000509000000000000" pitchFamily="65" charset="-120"/>
                    <a:ea typeface="標楷體" panose="03000509000000000000" pitchFamily="65" charset="-120"/>
                  </a:rPr>
                  <a:t>無外師校</a:t>
                </a:r>
                <a:r>
                  <a:rPr lang="en-US" altLang="zh-TW" sz="3600" dirty="0" smtClean="0">
                    <a:latin typeface="標楷體" panose="03000509000000000000" pitchFamily="65" charset="-120"/>
                    <a:ea typeface="標楷體" panose="03000509000000000000" pitchFamily="65" charset="-120"/>
                  </a:rPr>
                  <a:t>:</a:t>
                </a:r>
                <a:r>
                  <a:rPr lang="zh-TW" altLang="zh-TW" sz="3600" dirty="0" smtClean="0">
                    <a:latin typeface="標楷體" panose="03000509000000000000" pitchFamily="65" charset="-120"/>
                    <a:ea typeface="標楷體" panose="03000509000000000000" pitchFamily="65" charset="-120"/>
                  </a:rPr>
                  <a:t>茶水</a:t>
                </a:r>
                <a:r>
                  <a:rPr lang="zh-TW" altLang="zh-TW" sz="3600" dirty="0">
                    <a:latin typeface="標楷體" panose="03000509000000000000" pitchFamily="65" charset="-120"/>
                    <a:ea typeface="標楷體" panose="03000509000000000000" pitchFamily="65" charset="-120"/>
                  </a:rPr>
                  <a:t>及午餐</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餐</a:t>
                </a:r>
                <a:r>
                  <a:rPr lang="zh-TW" altLang="en-US" sz="3600" dirty="0" smtClean="0">
                    <a:latin typeface="標楷體" panose="03000509000000000000" pitchFamily="65" charset="-120"/>
                    <a:ea typeface="標楷體" panose="03000509000000000000" pitchFamily="65" charset="-120"/>
                  </a:rPr>
                  <a:t>盒，請學校代訂，並提供</a:t>
                </a:r>
                <a:r>
                  <a:rPr lang="zh-TW" altLang="zh-TW" sz="3600" dirty="0" smtClean="0">
                    <a:latin typeface="標楷體" panose="03000509000000000000" pitchFamily="65" charset="-120"/>
                    <a:ea typeface="標楷體" panose="03000509000000000000" pitchFamily="65" charset="-120"/>
                  </a:rPr>
                  <a:t>收據</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抬頭：桃園市立文昌國民中學</a:t>
                </a:r>
                <a:r>
                  <a:rPr lang="en-US" altLang="zh-TW" sz="3600" dirty="0">
                    <a:latin typeface="標楷體" panose="03000509000000000000" pitchFamily="65" charset="-120"/>
                    <a:ea typeface="標楷體" panose="03000509000000000000" pitchFamily="65" charset="-120"/>
                  </a:rPr>
                  <a:t>)</a:t>
                </a:r>
                <a:r>
                  <a:rPr lang="zh-TW" altLang="zh-TW" sz="3600" dirty="0">
                    <a:latin typeface="標楷體" panose="03000509000000000000" pitchFamily="65" charset="-120"/>
                    <a:ea typeface="標楷體" panose="03000509000000000000" pitchFamily="65" charset="-120"/>
                  </a:rPr>
                  <a:t>或</a:t>
                </a:r>
                <a:r>
                  <a:rPr lang="zh-TW" altLang="zh-TW" sz="3600" dirty="0" smtClean="0">
                    <a:latin typeface="標楷體" panose="03000509000000000000" pitchFamily="65" charset="-120"/>
                    <a:ea typeface="標楷體" panose="03000509000000000000" pitchFamily="65" charset="-120"/>
                  </a:rPr>
                  <a:t>發票</a:t>
                </a:r>
                <a:r>
                  <a:rPr lang="zh-TW" altLang="en-US" sz="3600" dirty="0" smtClean="0">
                    <a:latin typeface="標楷體" panose="03000509000000000000" pitchFamily="65" charset="-120"/>
                    <a:ea typeface="標楷體" panose="03000509000000000000" pitchFamily="65" charset="-120"/>
                  </a:rPr>
                  <a:t>。</a:t>
                </a:r>
                <a:r>
                  <a:rPr lang="en-US" altLang="zh-TW" sz="3600" dirty="0">
                    <a:latin typeface="標楷體" panose="03000509000000000000" pitchFamily="65" charset="-120"/>
                    <a:ea typeface="標楷體" panose="03000509000000000000" pitchFamily="65" charset="-120"/>
                  </a:rPr>
                  <a:t/>
                </a:r>
                <a:br>
                  <a:rPr lang="en-US" altLang="zh-TW" sz="3600" dirty="0">
                    <a:latin typeface="標楷體" panose="03000509000000000000" pitchFamily="65" charset="-120"/>
                    <a:ea typeface="標楷體" panose="03000509000000000000" pitchFamily="65" charset="-120"/>
                  </a:rPr>
                </a:br>
                <a:r>
                  <a:rPr lang="en-US" altLang="zh-TW" sz="3600" dirty="0">
                    <a:latin typeface="標楷體" panose="03000509000000000000" pitchFamily="65" charset="-120"/>
                    <a:ea typeface="標楷體" panose="03000509000000000000" pitchFamily="65" charset="-120"/>
                  </a:rPr>
                  <a:t>(</a:t>
                </a:r>
                <a:r>
                  <a:rPr lang="zh-TW" altLang="zh-TW" sz="3600" b="1" dirty="0">
                    <a:solidFill>
                      <a:srgbClr val="FF0000"/>
                    </a:solidFill>
                    <a:latin typeface="標楷體" panose="03000509000000000000" pitchFamily="65" charset="-120"/>
                    <a:ea typeface="標楷體" panose="03000509000000000000" pitchFamily="65" charset="-120"/>
                  </a:rPr>
                  <a:t>統一編號</a:t>
                </a:r>
                <a:r>
                  <a:rPr lang="zh-TW" altLang="en-US" sz="3600" b="1" dirty="0">
                    <a:solidFill>
                      <a:srgbClr val="FF0000"/>
                    </a:solidFill>
                    <a:latin typeface="標楷體" panose="03000509000000000000" pitchFamily="65" charset="-120"/>
                    <a:ea typeface="標楷體" panose="03000509000000000000" pitchFamily="65" charset="-120"/>
                  </a:rPr>
                  <a:t>：</a:t>
                </a:r>
                <a:r>
                  <a:rPr lang="en-US" altLang="zh-TW" sz="3600" b="1" dirty="0">
                    <a:solidFill>
                      <a:srgbClr val="FF0000"/>
                    </a:solidFill>
                    <a:latin typeface="標楷體" panose="03000509000000000000" pitchFamily="65" charset="-120"/>
                    <a:ea typeface="標楷體" panose="03000509000000000000" pitchFamily="65" charset="-120"/>
                  </a:rPr>
                  <a:t>43502003</a:t>
                </a:r>
                <a:r>
                  <a:rPr lang="en-US" altLang="zh-TW" sz="3600" dirty="0">
                    <a:latin typeface="標楷體" panose="03000509000000000000" pitchFamily="65" charset="-120"/>
                    <a:ea typeface="標楷體" panose="03000509000000000000" pitchFamily="65" charset="-120"/>
                  </a:rPr>
                  <a:t>)</a:t>
                </a:r>
                <a:endParaRPr lang="zh-CN" altLang="en-US" sz="3600" b="1" spc="600" dirty="0">
                  <a:latin typeface="標楷體" panose="03000509000000000000" pitchFamily="65" charset="-120"/>
                  <a:ea typeface="標楷體" panose="03000509000000000000" pitchFamily="65" charset="-120"/>
                  <a:sym typeface="微软雅黑" panose="020B0503020204020204" pitchFamily="34" charset="-122"/>
                </a:endParaRPr>
              </a:p>
            </p:txBody>
          </p:sp>
        </p:grpSp>
        <p:sp>
          <p:nvSpPr>
            <p:cNvPr id="15" name="矩形 39">
              <a:extLst>
                <a:ext uri="{FF2B5EF4-FFF2-40B4-BE49-F238E27FC236}">
                  <a16:creationId xmlns:a16="http://schemas.microsoft.com/office/drawing/2014/main" id="{1F09FD16-9DE1-44C0-B5A7-01F8691A0A6B}"/>
                </a:ext>
              </a:extLst>
            </p:cNvPr>
            <p:cNvSpPr>
              <a:spLocks noChangeArrowheads="1"/>
            </p:cNvSpPr>
            <p:nvPr/>
          </p:nvSpPr>
          <p:spPr bwMode="auto">
            <a:xfrm>
              <a:off x="1422027" y="3178225"/>
              <a:ext cx="4120308" cy="44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Arial" panose="020B0604020202020204" pitchFamily="34" charset="0"/>
                  <a:ea typeface="宋体" panose="02010600030101010101" pitchFamily="2" charset="-122"/>
                </a:defRPr>
              </a:lvl1pPr>
              <a:lvl2pPr defTabSz="1217613">
                <a:defRPr>
                  <a:solidFill>
                    <a:schemeClr val="tx1"/>
                  </a:solidFill>
                  <a:latin typeface="Arial" panose="020B0604020202020204" pitchFamily="34" charset="0"/>
                  <a:ea typeface="宋体" panose="02010600030101010101" pitchFamily="2" charset="-122"/>
                </a:defRPr>
              </a:lvl2pPr>
              <a:lvl3pPr defTabSz="1217613">
                <a:defRPr>
                  <a:solidFill>
                    <a:schemeClr val="tx1"/>
                  </a:solidFill>
                  <a:latin typeface="Arial" panose="020B0604020202020204" pitchFamily="34" charset="0"/>
                  <a:ea typeface="宋体" panose="02010600030101010101" pitchFamily="2" charset="-122"/>
                </a:defRPr>
              </a:lvl3pPr>
              <a:lvl4pPr defTabSz="1217613">
                <a:defRPr>
                  <a:solidFill>
                    <a:schemeClr val="tx1"/>
                  </a:solidFill>
                  <a:latin typeface="Arial" panose="020B0604020202020204" pitchFamily="34" charset="0"/>
                  <a:ea typeface="宋体" panose="02010600030101010101" pitchFamily="2" charset="-122"/>
                </a:defRPr>
              </a:lvl4pPr>
              <a:lvl5pPr defTabSz="1217613">
                <a:defRPr>
                  <a:solidFill>
                    <a:schemeClr val="tx1"/>
                  </a:solidFill>
                  <a:latin typeface="Arial" panose="020B0604020202020204" pitchFamily="34" charset="0"/>
                  <a:ea typeface="宋体" panose="02010600030101010101" pitchFamily="2" charset="-122"/>
                </a:defRPr>
              </a:lvl5pPr>
              <a:lvl6pPr defTabSz="1217613"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613"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613"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613"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200000"/>
                </a:lnSpc>
                <a:spcBef>
                  <a:spcPts val="1000"/>
                </a:spcBef>
              </a:pPr>
              <a:endParaRPr lang="zh-CN" altLang="en-US" sz="1400" dirty="0">
                <a:solidFill>
                  <a:srgbClr val="080808"/>
                </a:solidFill>
                <a:latin typeface="隶书" panose="02010509060101010101" pitchFamily="49" charset="-122"/>
                <a:ea typeface="隶书" panose="02010509060101010101" pitchFamily="49" charset="-122"/>
              </a:endParaRPr>
            </a:p>
          </p:txBody>
        </p:sp>
      </p:grpSp>
      <p:grpSp>
        <p:nvGrpSpPr>
          <p:cNvPr id="18" name="组合 17">
            <a:extLst>
              <a:ext uri="{FF2B5EF4-FFF2-40B4-BE49-F238E27FC236}">
                <a16:creationId xmlns:a16="http://schemas.microsoft.com/office/drawing/2014/main" id="{09A8CD9B-D61F-44A5-B743-5CBF77B40B7E}"/>
              </a:ext>
            </a:extLst>
          </p:cNvPr>
          <p:cNvGrpSpPr/>
          <p:nvPr/>
        </p:nvGrpSpPr>
        <p:grpSpPr>
          <a:xfrm>
            <a:off x="6740422" y="456241"/>
            <a:ext cx="5257079" cy="5489084"/>
            <a:chOff x="775324" y="900158"/>
            <a:chExt cx="5257079" cy="5489084"/>
          </a:xfrm>
        </p:grpSpPr>
        <p:sp>
          <p:nvSpPr>
            <p:cNvPr id="20" name="Oval 8">
              <a:extLst>
                <a:ext uri="{FF2B5EF4-FFF2-40B4-BE49-F238E27FC236}">
                  <a16:creationId xmlns:a16="http://schemas.microsoft.com/office/drawing/2014/main" id="{2E6F7FD4-5521-4C4A-8662-244532FB0FAA}"/>
                </a:ext>
              </a:extLst>
            </p:cNvPr>
            <p:cNvSpPr>
              <a:spLocks noChangeArrowheads="1"/>
            </p:cNvSpPr>
            <p:nvPr/>
          </p:nvSpPr>
          <p:spPr bwMode="auto">
            <a:xfrm>
              <a:off x="1074264" y="1813246"/>
              <a:ext cx="3419475" cy="76308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txBody>
            <a:bodyPr/>
            <a:lstStyle/>
            <a:p>
              <a:pPr defTabSz="1219170"/>
              <a:endParaRPr lang="zh-CN" altLang="en-US" sz="2400">
                <a:solidFill>
                  <a:prstClr val="black"/>
                </a:solidFill>
                <a:latin typeface="Calibri"/>
                <a:ea typeface="华文细黑" panose="02010600040101010101" pitchFamily="2" charset="-122"/>
              </a:endParaRPr>
            </a:p>
          </p:txBody>
        </p:sp>
        <p:pic>
          <p:nvPicPr>
            <p:cNvPr id="21" name="图片 20">
              <a:extLst>
                <a:ext uri="{FF2B5EF4-FFF2-40B4-BE49-F238E27FC236}">
                  <a16:creationId xmlns:a16="http://schemas.microsoft.com/office/drawing/2014/main" id="{494F5372-318C-406B-976B-7B14B2F156BE}"/>
                </a:ext>
              </a:extLst>
            </p:cNvPr>
            <p:cNvPicPr>
              <a:picLocks noChangeAspect="1"/>
            </p:cNvPicPr>
            <p:nvPr/>
          </p:nvPicPr>
          <p:blipFill>
            <a:blip r:embed="rId3"/>
            <a:stretch>
              <a:fillRect/>
            </a:stretch>
          </p:blipFill>
          <p:spPr>
            <a:xfrm>
              <a:off x="2507488" y="900158"/>
              <a:ext cx="1109439" cy="1592028"/>
            </a:xfrm>
            <a:prstGeom prst="rect">
              <a:avLst/>
            </a:prstGeom>
          </p:spPr>
        </p:pic>
        <p:sp>
          <p:nvSpPr>
            <p:cNvPr id="22" name="文本框 21">
              <a:extLst>
                <a:ext uri="{FF2B5EF4-FFF2-40B4-BE49-F238E27FC236}">
                  <a16:creationId xmlns:a16="http://schemas.microsoft.com/office/drawing/2014/main" id="{082750CA-13BF-406E-8FD4-670ECA084B21}"/>
                </a:ext>
              </a:extLst>
            </p:cNvPr>
            <p:cNvSpPr txBox="1"/>
            <p:nvPr/>
          </p:nvSpPr>
          <p:spPr>
            <a:xfrm>
              <a:off x="775324" y="2640523"/>
              <a:ext cx="5257079" cy="3748719"/>
            </a:xfrm>
            <a:prstGeom prst="rect">
              <a:avLst/>
            </a:prstGeom>
            <a:noFill/>
          </p:spPr>
          <p:txBody>
            <a:bodyPr wrap="square" rtlCol="0">
              <a:spAutoFit/>
            </a:bodyPr>
            <a:lstStyle/>
            <a:p>
              <a:pPr marL="449263" indent="-449263">
                <a:lnSpc>
                  <a:spcPct val="110000"/>
                </a:lnSpc>
              </a:pPr>
              <a:r>
                <a:rPr lang="zh-TW" altLang="en-US" sz="3600" dirty="0">
                  <a:latin typeface="MS Gothic" panose="020B0609070205080204" pitchFamily="49" charset="-128"/>
                  <a:ea typeface="MS Gothic" panose="020B0609070205080204" pitchFamily="49" charset="-128"/>
                </a:rPr>
                <a:t>✿</a:t>
              </a:r>
              <a:r>
                <a:rPr lang="zh-TW" altLang="en-US" sz="3600" b="1" spc="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上午</a:t>
              </a:r>
              <a:r>
                <a:rPr lang="zh-TW" altLang="en-US" sz="3600" b="1" spc="600" dirty="0" smtClean="0">
                  <a:solidFill>
                    <a:srgbClr val="00B050"/>
                  </a:solidFill>
                  <a:latin typeface="標楷體" panose="03000509000000000000" pitchFamily="65" charset="-120"/>
                  <a:ea typeface="標楷體" panose="03000509000000000000" pitchFamily="65" charset="-120"/>
                  <a:sym typeface="微软雅黑" panose="020B0503020204020204" pitchFamily="34" charset="-122"/>
                </a:rPr>
                <a:t>場</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若過誤餐</a:t>
              </a:r>
              <a:r>
                <a:rPr lang="zh-TW" altLang="en-US" sz="3600" spc="600" dirty="0" smtClean="0">
                  <a:latin typeface="標楷體" panose="03000509000000000000" pitchFamily="65" charset="-120"/>
                  <a:ea typeface="標楷體" panose="03000509000000000000" pitchFamily="65" charset="-120"/>
                  <a:sym typeface="微软雅黑" panose="020B0503020204020204" pitchFamily="34" charset="-122"/>
                </a:rPr>
                <a:t>時間，可</a:t>
              </a:r>
              <a:r>
                <a:rPr lang="zh-TW" altLang="en-US" sz="3600" spc="600" dirty="0" smtClean="0">
                  <a:latin typeface="標楷體" panose="03000509000000000000" pitchFamily="65" charset="-120"/>
                  <a:ea typeface="標楷體" panose="03000509000000000000" pitchFamily="65" charset="-120"/>
                  <a:sym typeface="微软雅黑" panose="020B0503020204020204" pitchFamily="34" charset="-122"/>
                </a:rPr>
                <a:t>訂</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便當</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餐盒</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茶水；</a:t>
              </a:r>
              <a:r>
                <a:rPr lang="zh-TW" altLang="en-US" sz="3600" b="1" spc="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下午場</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只提供</a:t>
              </a:r>
              <a:r>
                <a:rPr lang="zh-TW" altLang="en-US" sz="3600" spc="600" dirty="0" smtClean="0">
                  <a:latin typeface="標楷體" panose="03000509000000000000" pitchFamily="65" charset="-120"/>
                  <a:ea typeface="標楷體" panose="03000509000000000000" pitchFamily="65" charset="-120"/>
                  <a:sym typeface="微软雅黑" panose="020B0503020204020204" pitchFamily="34" charset="-122"/>
                </a:rPr>
                <a:t>茶水。</a:t>
              </a:r>
              <a:endParaRPr lang="en-US" altLang="zh-TW" sz="3600" spc="600" dirty="0">
                <a:latin typeface="標楷體" panose="03000509000000000000" pitchFamily="65" charset="-120"/>
                <a:ea typeface="標楷體" panose="03000509000000000000" pitchFamily="65" charset="-120"/>
                <a:sym typeface="微软雅黑" panose="020B0503020204020204" pitchFamily="34" charset="-122"/>
              </a:endParaRPr>
            </a:p>
            <a:p>
              <a:pPr marL="449263" indent="-449263">
                <a:lnSpc>
                  <a:spcPct val="110000"/>
                </a:lnSpc>
              </a:pPr>
              <a:r>
                <a:rPr lang="zh-TW" altLang="en-US"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sym typeface="微软雅黑" panose="020B0503020204020204" pitchFamily="34" charset="-122"/>
                </a:rPr>
                <a:t>便當</a:t>
              </a:r>
              <a:r>
                <a:rPr lang="en-US" altLang="zh-TW" sz="3600" dirty="0">
                  <a:latin typeface="標楷體" panose="03000509000000000000" pitchFamily="65" charset="-120"/>
                  <a:ea typeface="標楷體" panose="03000509000000000000" pitchFamily="65" charset="-120"/>
                  <a:sym typeface="微软雅黑" panose="020B0503020204020204" pitchFamily="34" charset="-122"/>
                </a:rPr>
                <a:t>/</a:t>
              </a:r>
              <a:r>
                <a:rPr lang="zh-TW" altLang="en-US" sz="3600" dirty="0">
                  <a:latin typeface="標楷體" panose="03000509000000000000" pitchFamily="65" charset="-120"/>
                  <a:ea typeface="標楷體" panose="03000509000000000000" pitchFamily="65" charset="-120"/>
                  <a:sym typeface="微软雅黑" panose="020B0503020204020204" pitchFamily="34" charset="-122"/>
                </a:rPr>
                <a:t>餐盒</a:t>
              </a:r>
              <a:r>
                <a:rPr lang="en-US" altLang="zh-TW" sz="3600" dirty="0">
                  <a:latin typeface="標楷體" panose="03000509000000000000" pitchFamily="65" charset="-120"/>
                  <a:ea typeface="標楷體" panose="03000509000000000000" pitchFamily="65" charset="-120"/>
                  <a:sym typeface="微软雅黑" panose="020B0503020204020204" pitchFamily="34" charset="-122"/>
                </a:rPr>
                <a:t>:</a:t>
              </a:r>
              <a:r>
                <a:rPr lang="en-US" altLang="zh-TW"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100</a:t>
              </a:r>
              <a:r>
                <a:rPr lang="zh-TW" altLang="en-US"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元</a:t>
              </a:r>
              <a:r>
                <a:rPr lang="en-US" altLang="zh-TW"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a:t>
              </a:r>
              <a:r>
                <a:rPr lang="zh-TW" altLang="en-US"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人</a:t>
              </a:r>
              <a:r>
                <a:rPr lang="zh-TW" altLang="en-US" sz="3600" dirty="0">
                  <a:solidFill>
                    <a:srgbClr val="00B050"/>
                  </a:solidFill>
                  <a:latin typeface="MS Gothic" panose="020B0609070205080204" pitchFamily="49" charset="-128"/>
                  <a:ea typeface="MS Gothic" panose="020B0609070205080204" pitchFamily="49" charset="-128"/>
                  <a:sym typeface="微软雅黑" panose="020B0503020204020204" pitchFamily="34" charset="-122"/>
                </a:rPr>
                <a:t>；</a:t>
              </a:r>
              <a:r>
                <a:rPr lang="en-US" altLang="zh-TW" sz="3600" dirty="0">
                  <a:solidFill>
                    <a:srgbClr val="00B050"/>
                  </a:solidFill>
                  <a:latin typeface="MS Gothic" panose="020B0609070205080204" pitchFamily="49" charset="-128"/>
                  <a:ea typeface="MS Gothic" panose="020B0609070205080204" pitchFamily="49" charset="-128"/>
                  <a:sym typeface="微软雅黑" panose="020B0503020204020204" pitchFamily="34" charset="-122"/>
                </a:rPr>
                <a:t/>
              </a:r>
              <a:br>
                <a:rPr lang="en-US" altLang="zh-TW" sz="3600" dirty="0">
                  <a:solidFill>
                    <a:srgbClr val="00B050"/>
                  </a:solidFill>
                  <a:latin typeface="MS Gothic" panose="020B0609070205080204" pitchFamily="49" charset="-128"/>
                  <a:ea typeface="MS Gothic" panose="020B0609070205080204" pitchFamily="49" charset="-128"/>
                  <a:sym typeface="微软雅黑" panose="020B0503020204020204" pitchFamily="34" charset="-122"/>
                </a:rPr>
              </a:br>
              <a:r>
                <a:rPr lang="zh-TW" altLang="en-US"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茶水</a:t>
              </a:r>
              <a:r>
                <a:rPr lang="en-US" altLang="zh-TW"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:20</a:t>
              </a:r>
              <a:r>
                <a:rPr lang="zh-TW" altLang="en-US"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元</a:t>
              </a:r>
              <a:r>
                <a:rPr lang="en-US" altLang="zh-TW" sz="3600" dirty="0">
                  <a:solidFill>
                    <a:srgbClr val="00B050"/>
                  </a:solidFill>
                  <a:latin typeface="標楷體" panose="03000509000000000000" pitchFamily="65" charset="-120"/>
                  <a:ea typeface="標楷體" panose="03000509000000000000" pitchFamily="65" charset="-120"/>
                  <a:sym typeface="微软雅黑" panose="020B0503020204020204" pitchFamily="34" charset="-122"/>
                </a:rPr>
                <a:t>/</a:t>
              </a:r>
              <a:r>
                <a:rPr lang="zh-TW" altLang="en-US" sz="3600" dirty="0" smtClean="0">
                  <a:solidFill>
                    <a:srgbClr val="00B050"/>
                  </a:solidFill>
                  <a:latin typeface="標楷體" panose="03000509000000000000" pitchFamily="65" charset="-120"/>
                  <a:ea typeface="標楷體" panose="03000509000000000000" pitchFamily="65" charset="-120"/>
                  <a:sym typeface="微软雅黑" panose="020B0503020204020204" pitchFamily="34" charset="-122"/>
                </a:rPr>
                <a:t>人</a:t>
              </a:r>
              <a:r>
                <a:rPr lang="zh-TW" altLang="en-US" sz="3600" dirty="0" smtClean="0">
                  <a:latin typeface="標楷體" panose="03000509000000000000" pitchFamily="65" charset="-120"/>
                  <a:ea typeface="標楷體" panose="03000509000000000000" pitchFamily="65" charset="-120"/>
                  <a:sym typeface="微软雅黑" panose="020B0503020204020204" pitchFamily="34" charset="-122"/>
                </a:rPr>
                <a:t>。</a:t>
              </a:r>
              <a:endParaRPr lang="en-US" altLang="zh-TW" sz="3600" spc="600" dirty="0">
                <a:latin typeface="標楷體" panose="03000509000000000000" pitchFamily="65" charset="-120"/>
                <a:ea typeface="標楷體" panose="03000509000000000000" pitchFamily="65" charset="-120"/>
                <a:sym typeface="微软雅黑" panose="020B0503020204020204" pitchFamily="34" charset="-122"/>
              </a:endParaRPr>
            </a:p>
          </p:txBody>
        </p:sp>
      </p:grpSp>
    </p:spTree>
    <p:extLst>
      <p:ext uri="{BB962C8B-B14F-4D97-AF65-F5344CB8AC3E}">
        <p14:creationId xmlns:p14="http://schemas.microsoft.com/office/powerpoint/2010/main" val="25708346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CBE1994B-17EB-487F-A529-4734992E6928}"/>
              </a:ext>
            </a:extLst>
          </p:cNvPr>
          <p:cNvGrpSpPr/>
          <p:nvPr/>
        </p:nvGrpSpPr>
        <p:grpSpPr>
          <a:xfrm>
            <a:off x="827314" y="490853"/>
            <a:ext cx="10994571" cy="5700486"/>
            <a:chOff x="3976504" y="1939290"/>
            <a:chExt cx="4096068" cy="1363816"/>
          </a:xfrm>
        </p:grpSpPr>
        <p:sp>
          <p:nvSpPr>
            <p:cNvPr id="7" name="矩形: 圆角 6">
              <a:extLst>
                <a:ext uri="{FF2B5EF4-FFF2-40B4-BE49-F238E27FC236}">
                  <a16:creationId xmlns:a16="http://schemas.microsoft.com/office/drawing/2014/main" id="{014995AC-C0E4-438D-B266-03BE5C94F20C}"/>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E06ED50-EA32-42D8-AC4E-3DBE0F6C652B}"/>
                </a:ext>
              </a:extLst>
            </p:cNvPr>
            <p:cNvSpPr/>
            <p:nvPr/>
          </p:nvSpPr>
          <p:spPr>
            <a:xfrm>
              <a:off x="4299931" y="1988339"/>
              <a:ext cx="3420826" cy="126051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3FD3ECBB-42FB-4565-A20A-1863163CAE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865"/>
          <a:stretch/>
        </p:blipFill>
        <p:spPr>
          <a:xfrm>
            <a:off x="1093935" y="1102239"/>
            <a:ext cx="1622206" cy="5048190"/>
          </a:xfrm>
          <a:prstGeom prst="rect">
            <a:avLst/>
          </a:prstGeom>
        </p:spPr>
      </p:pic>
      <p:pic>
        <p:nvPicPr>
          <p:cNvPr id="5" name="图片 4">
            <a:extLst>
              <a:ext uri="{FF2B5EF4-FFF2-40B4-BE49-F238E27FC236}">
                <a16:creationId xmlns:a16="http://schemas.microsoft.com/office/drawing/2014/main" id="{F207BFC3-65D4-422E-A249-BF9FBF07A0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33"/>
          <a:stretch/>
        </p:blipFill>
        <p:spPr>
          <a:xfrm>
            <a:off x="9542108" y="1298210"/>
            <a:ext cx="2657416" cy="4852219"/>
          </a:xfrm>
          <a:prstGeom prst="rect">
            <a:avLst/>
          </a:prstGeom>
        </p:spPr>
      </p:pic>
      <p:sp>
        <p:nvSpPr>
          <p:cNvPr id="17" name="文本框 779">
            <a:extLst>
              <a:ext uri="{FF2B5EF4-FFF2-40B4-BE49-F238E27FC236}">
                <a16:creationId xmlns:a16="http://schemas.microsoft.com/office/drawing/2014/main" id="{E5808D02-8290-4EB7-8888-9FE6C38E5D05}"/>
              </a:ext>
            </a:extLst>
          </p:cNvPr>
          <p:cNvSpPr txBox="1"/>
          <p:nvPr/>
        </p:nvSpPr>
        <p:spPr>
          <a:xfrm>
            <a:off x="2716141" y="2662944"/>
            <a:ext cx="7001255" cy="1717393"/>
          </a:xfrm>
          <a:prstGeom prst="rect">
            <a:avLst/>
          </a:prstGeom>
          <a:noFill/>
          <a:ln>
            <a:noFill/>
          </a:ln>
        </p:spPr>
        <p:txBody>
          <a:bodyPr wrap="square" rtlCol="0">
            <a:spAutoFit/>
          </a:bodyPr>
          <a:lstStyle/>
          <a:p>
            <a:pPr lvl="0" algn="ctr">
              <a:lnSpc>
                <a:spcPct val="110000"/>
              </a:lnSpc>
              <a:defRPr/>
            </a:pPr>
            <a:r>
              <a:rPr lang="zh-TW" altLang="en-US" sz="4800" b="1" kern="0" noProof="0" dirty="0">
                <a:solidFill>
                  <a:srgbClr val="002060"/>
                </a:solidFill>
                <a:latin typeface="標楷體" panose="03000509000000000000" pitchFamily="65" charset="-120"/>
                <a:ea typeface="標楷體" panose="03000509000000000000" pitchFamily="65" charset="-120"/>
              </a:rPr>
              <a:t>訪視委員領據由英資</a:t>
            </a:r>
            <a:r>
              <a:rPr lang="zh-TW" altLang="en-US" sz="4800" b="1" kern="0" noProof="0" dirty="0" smtClean="0">
                <a:solidFill>
                  <a:srgbClr val="002060"/>
                </a:solidFill>
                <a:latin typeface="標楷體" panose="03000509000000000000" pitchFamily="65" charset="-120"/>
                <a:ea typeface="標楷體" panose="03000509000000000000" pitchFamily="65" charset="-120"/>
              </a:rPr>
              <a:t>中心     統一處理。</a:t>
            </a:r>
            <a:endParaRPr kumimoji="0" lang="zh-CN" altLang="en-US" sz="4800" b="1" i="0" strike="noStrike" kern="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3879527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9F5A88C7-09A7-4AA1-B060-F520BEAD78F8}"/>
              </a:ext>
            </a:extLst>
          </p:cNvPr>
          <p:cNvSpPr>
            <a:spLocks noChangeArrowheads="1"/>
          </p:cNvSpPr>
          <p:nvPr/>
        </p:nvSpPr>
        <p:spPr bwMode="auto">
          <a:xfrm>
            <a:off x="548641" y="1606181"/>
            <a:ext cx="11099408" cy="3718663"/>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a:lstStyle/>
          <a:p>
            <a:pPr defTabSz="1219170"/>
            <a:endParaRPr lang="zh-CN" altLang="en-US" sz="2400">
              <a:solidFill>
                <a:prstClr val="black"/>
              </a:solidFill>
              <a:latin typeface="Calibri"/>
              <a:ea typeface="华文细黑" panose="02010600040101010101" pitchFamily="2" charset="-122"/>
            </a:endParaRPr>
          </a:p>
        </p:txBody>
      </p:sp>
      <p:grpSp>
        <p:nvGrpSpPr>
          <p:cNvPr id="4" name="组合 3">
            <a:extLst>
              <a:ext uri="{FF2B5EF4-FFF2-40B4-BE49-F238E27FC236}">
                <a16:creationId xmlns:a16="http://schemas.microsoft.com/office/drawing/2014/main" id="{02E6B4C2-2B43-49E0-A8FA-64D54200161C}"/>
              </a:ext>
            </a:extLst>
          </p:cNvPr>
          <p:cNvGrpSpPr/>
          <p:nvPr/>
        </p:nvGrpSpPr>
        <p:grpSpPr>
          <a:xfrm>
            <a:off x="3809995" y="990595"/>
            <a:ext cx="4572009" cy="4876810"/>
            <a:chOff x="5291944" y="322938"/>
            <a:chExt cx="4572009" cy="4876810"/>
          </a:xfrm>
        </p:grpSpPr>
        <p:pic>
          <p:nvPicPr>
            <p:cNvPr id="2" name="图片 1">
              <a:extLst>
                <a:ext uri="{FF2B5EF4-FFF2-40B4-BE49-F238E27FC236}">
                  <a16:creationId xmlns:a16="http://schemas.microsoft.com/office/drawing/2014/main" id="{820C195E-169D-4734-984A-7FE6D0C5C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944" y="322938"/>
              <a:ext cx="4572009" cy="4876810"/>
            </a:xfrm>
            <a:prstGeom prst="rect">
              <a:avLst/>
            </a:prstGeom>
          </p:spPr>
        </p:pic>
        <p:pic>
          <p:nvPicPr>
            <p:cNvPr id="3" name="图片 2">
              <a:extLst>
                <a:ext uri="{FF2B5EF4-FFF2-40B4-BE49-F238E27FC236}">
                  <a16:creationId xmlns:a16="http://schemas.microsoft.com/office/drawing/2014/main" id="{06A03827-C0D3-4144-83A1-38F83B827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224" y="1658252"/>
              <a:ext cx="2746210" cy="2356248"/>
            </a:xfrm>
            <a:prstGeom prst="rect">
              <a:avLst/>
            </a:prstGeom>
          </p:spPr>
        </p:pic>
      </p:grpSp>
      <p:sp>
        <p:nvSpPr>
          <p:cNvPr id="17" name="矩形 16">
            <a:extLst>
              <a:ext uri="{FF2B5EF4-FFF2-40B4-BE49-F238E27FC236}">
                <a16:creationId xmlns:a16="http://schemas.microsoft.com/office/drawing/2014/main" id="{55314271-980B-4E87-A45F-EB90A76EBC4A}"/>
              </a:ext>
            </a:extLst>
          </p:cNvPr>
          <p:cNvSpPr/>
          <p:nvPr/>
        </p:nvSpPr>
        <p:spPr>
          <a:xfrm>
            <a:off x="2498936" y="1955175"/>
            <a:ext cx="701731" cy="2621723"/>
          </a:xfrm>
          <a:prstGeom prst="rect">
            <a:avLst/>
          </a:prstGeom>
        </p:spPr>
        <p:txBody>
          <a:bodyPr vert="eaVert" wrap="square">
            <a:spAutoFit/>
          </a:bodyPr>
          <a:lstStyle/>
          <a:p>
            <a:pPr algn="dist">
              <a:lnSpc>
                <a:spcPct val="120000"/>
              </a:lnSpc>
            </a:pPr>
            <a:r>
              <a:rPr lang="zh-TW" altLang="en-US" sz="2800" b="1" dirty="0">
                <a:latin typeface="標楷體" panose="03000509000000000000" pitchFamily="65" charset="-120"/>
                <a:ea typeface="標楷體" panose="03000509000000000000" pitchFamily="65" charset="-120"/>
              </a:rPr>
              <a:t>辛苦了</a:t>
            </a:r>
            <a:endParaRPr lang="zh-CN" altLang="en-US" sz="2800" b="1" dirty="0">
              <a:latin typeface="標楷體" panose="03000509000000000000" pitchFamily="65" charset="-120"/>
              <a:ea typeface="標楷體" panose="03000509000000000000" pitchFamily="65" charset="-120"/>
            </a:endParaRPr>
          </a:p>
        </p:txBody>
      </p:sp>
      <p:sp>
        <p:nvSpPr>
          <p:cNvPr id="20" name="矩形 19">
            <a:extLst>
              <a:ext uri="{FF2B5EF4-FFF2-40B4-BE49-F238E27FC236}">
                <a16:creationId xmlns:a16="http://schemas.microsoft.com/office/drawing/2014/main" id="{EC662E89-917C-4BF8-9605-43AD4E065F95}"/>
              </a:ext>
            </a:extLst>
          </p:cNvPr>
          <p:cNvSpPr/>
          <p:nvPr/>
        </p:nvSpPr>
        <p:spPr>
          <a:xfrm>
            <a:off x="9170418" y="1955174"/>
            <a:ext cx="701731" cy="2621723"/>
          </a:xfrm>
          <a:prstGeom prst="rect">
            <a:avLst/>
          </a:prstGeom>
        </p:spPr>
        <p:txBody>
          <a:bodyPr vert="eaVert" wrap="square">
            <a:spAutoFit/>
          </a:bodyPr>
          <a:lstStyle/>
          <a:p>
            <a:pPr algn="dist">
              <a:lnSpc>
                <a:spcPct val="120000"/>
              </a:lnSpc>
            </a:pPr>
            <a:r>
              <a:rPr lang="zh-TW" altLang="en-US" sz="2800" b="1" dirty="0">
                <a:latin typeface="標楷體" panose="03000509000000000000" pitchFamily="65" charset="-120"/>
                <a:ea typeface="標楷體" panose="03000509000000000000" pitchFamily="65" charset="-120"/>
                <a:sym typeface="微软雅黑" panose="020B0503020204020204" pitchFamily="34" charset="-122"/>
              </a:rPr>
              <a:t>謝謝您</a:t>
            </a:r>
            <a:endParaRPr lang="zh-CN"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30650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文本框 779">
            <a:extLst>
              <a:ext uri="{FF2B5EF4-FFF2-40B4-BE49-F238E27FC236}">
                <a16:creationId xmlns:a16="http://schemas.microsoft.com/office/drawing/2014/main" id="{E5808D02-8290-4EB7-8888-9FE6C38E5D05}"/>
              </a:ext>
            </a:extLst>
          </p:cNvPr>
          <p:cNvSpPr txBox="1"/>
          <p:nvPr/>
        </p:nvSpPr>
        <p:spPr>
          <a:xfrm>
            <a:off x="2524689" y="2632824"/>
            <a:ext cx="7955742" cy="1323439"/>
          </a:xfrm>
          <a:prstGeom prst="rect">
            <a:avLst/>
          </a:prstGeom>
          <a:noFill/>
          <a:ln>
            <a:noFill/>
          </a:ln>
        </p:spPr>
        <p:txBody>
          <a:bodyPr wrap="square" rtlCol="0">
            <a:spAutoFit/>
          </a:bodyPr>
          <a:lstStyle/>
          <a:p>
            <a:pPr algn="ctr">
              <a:defRPr/>
            </a:pPr>
            <a:r>
              <a:rPr lang="zh-TW" altLang="en-US" sz="4000" b="1" noProof="0" dirty="0">
                <a:solidFill>
                  <a:srgbClr val="002060"/>
                </a:solidFill>
                <a:latin typeface="標楷體" panose="03000509000000000000" pitchFamily="65" charset="-120"/>
                <a:ea typeface="標楷體" panose="03000509000000000000" pitchFamily="65" charset="-120"/>
              </a:rPr>
              <a:t>請事先開</a:t>
            </a:r>
            <a:r>
              <a:rPr lang="zh-TW" altLang="en-US" sz="4000" b="1" noProof="0" dirty="0" smtClean="0">
                <a:solidFill>
                  <a:srgbClr val="002060"/>
                </a:solidFill>
                <a:latin typeface="標楷體" panose="03000509000000000000" pitchFamily="65" charset="-120"/>
                <a:ea typeface="標楷體" panose="03000509000000000000" pitchFamily="65" charset="-120"/>
              </a:rPr>
              <a:t>好研習系統，結束後請  記得核發研習時數。</a:t>
            </a:r>
            <a:endParaRPr kumimoji="0" lang="zh-CN" altLang="en-US" sz="3800" b="1" i="0" u="sng" strike="noStrike" kern="0" cap="none" spc="0" normalizeH="0" baseline="0" noProof="0" dirty="0">
              <a:ln>
                <a:noFill/>
              </a:ln>
              <a:solidFill>
                <a:srgbClr val="002060"/>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856967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barn(inVertical)">
                                      <p:cBhvr>
                                        <p:cTn id="7" dur="50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2B357A8-8E87-44F8-A38D-031F4B569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35807"/>
            <a:ext cx="4337738" cy="5245280"/>
          </a:xfrm>
          <a:prstGeom prst="rect">
            <a:avLst/>
          </a:prstGeom>
        </p:spPr>
      </p:pic>
      <p:grpSp>
        <p:nvGrpSpPr>
          <p:cNvPr id="10" name="组合 9">
            <a:extLst>
              <a:ext uri="{FF2B5EF4-FFF2-40B4-BE49-F238E27FC236}">
                <a16:creationId xmlns:a16="http://schemas.microsoft.com/office/drawing/2014/main" id="{1FBB6434-5F98-4B31-95C7-529655D5FD47}"/>
              </a:ext>
            </a:extLst>
          </p:cNvPr>
          <p:cNvGrpSpPr/>
          <p:nvPr/>
        </p:nvGrpSpPr>
        <p:grpSpPr>
          <a:xfrm>
            <a:off x="4021959" y="774895"/>
            <a:ext cx="7855707" cy="5520397"/>
            <a:chOff x="4815026" y="2486463"/>
            <a:chExt cx="7855707" cy="5520397"/>
          </a:xfrm>
        </p:grpSpPr>
        <p:sp>
          <p:nvSpPr>
            <p:cNvPr id="5" name="矩形 4">
              <a:extLst>
                <a:ext uri="{FF2B5EF4-FFF2-40B4-BE49-F238E27FC236}">
                  <a16:creationId xmlns:a16="http://schemas.microsoft.com/office/drawing/2014/main" id="{E79551DB-9C00-4E88-8BE7-50C3CD98F948}"/>
                </a:ext>
              </a:extLst>
            </p:cNvPr>
            <p:cNvSpPr/>
            <p:nvPr/>
          </p:nvSpPr>
          <p:spPr>
            <a:xfrm>
              <a:off x="4815026" y="2486463"/>
              <a:ext cx="7855707" cy="5520397"/>
            </a:xfrm>
            <a:prstGeom prst="rect">
              <a:avLst/>
            </a:prstGeom>
            <a:solidFill>
              <a:schemeClr val="bg1"/>
            </a:solidFill>
            <a:ln w="1905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52108"/>
                </a:solidFill>
                <a:effectLst/>
                <a:uLnTx/>
                <a:uFillTx/>
              </a:endParaRPr>
            </a:p>
          </p:txBody>
        </p:sp>
        <p:sp>
          <p:nvSpPr>
            <p:cNvPr id="7" name="文本框 6">
              <a:extLst>
                <a:ext uri="{FF2B5EF4-FFF2-40B4-BE49-F238E27FC236}">
                  <a16:creationId xmlns:a16="http://schemas.microsoft.com/office/drawing/2014/main" id="{DE43921B-8C9E-481F-AEEA-C0314745A3A1}"/>
                </a:ext>
              </a:extLst>
            </p:cNvPr>
            <p:cNvSpPr txBox="1"/>
            <p:nvPr/>
          </p:nvSpPr>
          <p:spPr>
            <a:xfrm>
              <a:off x="4920534" y="2977606"/>
              <a:ext cx="7428099" cy="4401205"/>
            </a:xfrm>
            <a:prstGeom prst="rect">
              <a:avLst/>
            </a:prstGeom>
            <a:noFill/>
            <a:ln>
              <a:noFill/>
            </a:ln>
          </p:spPr>
          <p:txBody>
            <a:bodyPr wrap="square" rtlCol="0">
              <a:spAutoFit/>
            </a:bodyPr>
            <a:lstStyle/>
            <a:p>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各校簡報時，</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
              </a:r>
              <a:b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以</a:t>
              </a:r>
              <a:r>
                <a:rPr lang="zh-TW" altLang="en-US" sz="3600" b="1" spc="600" dirty="0" smtClean="0">
                  <a:solidFill>
                    <a:srgbClr val="7030A0"/>
                  </a:solidFill>
                  <a:latin typeface="標楷體" panose="03000509000000000000" pitchFamily="65" charset="-120"/>
                  <a:ea typeface="標楷體" panose="03000509000000000000" pitchFamily="65" charset="-120"/>
                  <a:sym typeface="微软雅黑" panose="020B0503020204020204" pitchFamily="34" charset="-122"/>
                </a:rPr>
                <a:t>附件</a:t>
              </a:r>
              <a:r>
                <a:rPr lang="en-US" altLang="zh-TW" sz="3600" b="1" spc="600" dirty="0" smtClean="0">
                  <a:solidFill>
                    <a:srgbClr val="7030A0"/>
                  </a:solidFill>
                  <a:latin typeface="標楷體" panose="03000509000000000000" pitchFamily="65" charset="-120"/>
                  <a:ea typeface="標楷體" panose="03000509000000000000" pitchFamily="65" charset="-120"/>
                  <a:sym typeface="微软雅黑" panose="020B0503020204020204" pitchFamily="34" charset="-122"/>
                </a:rPr>
                <a:t>3</a:t>
              </a:r>
              <a:r>
                <a:rPr lang="zh-TW" altLang="en-US" sz="3600" b="1" spc="600" dirty="0" smtClean="0">
                  <a:solidFill>
                    <a:srgbClr val="FF0000"/>
                  </a:solidFill>
                  <a:latin typeface="標楷體" panose="03000509000000000000" pitchFamily="65" charset="-120"/>
                  <a:ea typeface="標楷體" panose="03000509000000000000" pitchFamily="65" charset="-120"/>
                  <a:sym typeface="微软雅黑" panose="020B0503020204020204" pitchFamily="34" charset="-122"/>
                </a:rPr>
                <a:t>「</a:t>
              </a:r>
              <a:r>
                <a:rPr lang="zh-TW" altLang="en-US"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t>學校</a:t>
              </a:r>
              <a:r>
                <a:rPr lang="en-US" altLang="zh-TW"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t/>
              </a:r>
              <a:br>
                <a:rPr lang="en-US" altLang="zh-TW"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br>
              <a:r>
                <a:rPr lang="zh-TW" altLang="en-US"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t>自我檢核表」</a:t>
              </a:r>
              <a:r>
                <a:rPr lang="en-US" altLang="zh-TW"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t/>
              </a:r>
              <a:br>
                <a:rPr lang="en-US" altLang="zh-TW" sz="3600" b="1" spc="600" dirty="0">
                  <a:solidFill>
                    <a:srgbClr val="FF0000"/>
                  </a:solidFill>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項目，逐一報告</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
              </a:r>
              <a:b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即可；</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PPT</a:t>
              </a: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內可</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
              </a:r>
              <a:b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檢附相關照片或</a:t>
              </a:r>
              <a: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t/>
              </a:r>
              <a:br>
                <a:rPr lang="en-US" altLang="zh-TW" sz="3600" spc="600" dirty="0">
                  <a:latin typeface="標楷體" panose="03000509000000000000" pitchFamily="65" charset="-120"/>
                  <a:ea typeface="標楷體" panose="03000509000000000000" pitchFamily="65" charset="-120"/>
                  <a:sym typeface="微软雅黑" panose="020B0503020204020204" pitchFamily="34" charset="-122"/>
                </a:rPr>
              </a:br>
              <a:r>
                <a:rPr lang="zh-TW" altLang="en-US" sz="3600" spc="600" dirty="0">
                  <a:latin typeface="標楷體" panose="03000509000000000000" pitchFamily="65" charset="-120"/>
                  <a:ea typeface="標楷體" panose="03000509000000000000" pitchFamily="65" charset="-120"/>
                  <a:sym typeface="微软雅黑" panose="020B0503020204020204" pitchFamily="34" charset="-122"/>
                </a:rPr>
                <a:t>資料說明。</a:t>
              </a:r>
            </a:p>
            <a:p>
              <a:endParaRPr lang="zh-CN" altLang="en-US" sz="2800" b="1" spc="600" dirty="0">
                <a:latin typeface="汉仪小麦体简" panose="00020600040101010101" pitchFamily="18" charset="-122"/>
                <a:ea typeface="汉仪小麦体简" panose="00020600040101010101" pitchFamily="18" charset="-122"/>
                <a:sym typeface="微软雅黑" panose="020B0503020204020204" pitchFamily="34" charset="-122"/>
              </a:endParaRPr>
            </a:p>
          </p:txBody>
        </p:sp>
      </p:grpSp>
      <p:pic>
        <p:nvPicPr>
          <p:cNvPr id="3" name="圖片 2"/>
          <p:cNvPicPr>
            <a:picLocks noChangeAspect="1"/>
          </p:cNvPicPr>
          <p:nvPr/>
        </p:nvPicPr>
        <p:blipFill>
          <a:blip r:embed="rId4"/>
          <a:stretch>
            <a:fillRect/>
          </a:stretch>
        </p:blipFill>
        <p:spPr>
          <a:xfrm>
            <a:off x="7948168" y="971022"/>
            <a:ext cx="3768447" cy="5209970"/>
          </a:xfrm>
          <a:prstGeom prst="rect">
            <a:avLst/>
          </a:prstGeom>
        </p:spPr>
      </p:pic>
    </p:spTree>
    <p:extLst>
      <p:ext uri="{BB962C8B-B14F-4D97-AF65-F5344CB8AC3E}">
        <p14:creationId xmlns:p14="http://schemas.microsoft.com/office/powerpoint/2010/main" val="42847609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文本框 779">
            <a:extLst>
              <a:ext uri="{FF2B5EF4-FFF2-40B4-BE49-F238E27FC236}">
                <a16:creationId xmlns:a16="http://schemas.microsoft.com/office/drawing/2014/main" id="{E5808D02-8290-4EB7-8888-9FE6C38E5D05}"/>
              </a:ext>
            </a:extLst>
          </p:cNvPr>
          <p:cNvSpPr txBox="1"/>
          <p:nvPr/>
        </p:nvSpPr>
        <p:spPr>
          <a:xfrm>
            <a:off x="2058696" y="1349147"/>
            <a:ext cx="7955742" cy="4985980"/>
          </a:xfrm>
          <a:prstGeom prst="rect">
            <a:avLst/>
          </a:prstGeom>
          <a:noFill/>
          <a:ln>
            <a:noFill/>
          </a:ln>
        </p:spPr>
        <p:txBody>
          <a:bodyPr wrap="square" rtlCol="0">
            <a:spAutoFit/>
          </a:bodyPr>
          <a:lstStyle/>
          <a:p>
            <a:pPr>
              <a:defRPr/>
            </a:pPr>
            <a:r>
              <a:rPr lang="zh-TW" altLang="zh-TW" sz="4000" dirty="0">
                <a:latin typeface="標楷體" panose="03000509000000000000" pitchFamily="65" charset="-120"/>
                <a:ea typeface="標楷體" panose="03000509000000000000" pitchFamily="65" charset="-120"/>
              </a:rPr>
              <a:t>各場次聯合觀議課，分組</a:t>
            </a:r>
            <a:r>
              <a:rPr lang="zh-TW" altLang="zh-TW" sz="4000" b="1" dirty="0">
                <a:latin typeface="標楷體" panose="03000509000000000000" pitchFamily="65" charset="-120"/>
                <a:ea typeface="標楷體" panose="03000509000000000000" pitchFamily="65" charset="-120"/>
              </a:rPr>
              <a:t>學校</a:t>
            </a:r>
            <a:r>
              <a:rPr lang="zh-TW" altLang="zh-TW" sz="4000" dirty="0">
                <a:latin typeface="標楷體" panose="03000509000000000000" pitchFamily="65" charset="-120"/>
                <a:ea typeface="標楷體" panose="03000509000000000000" pitchFamily="65" charset="-120"/>
              </a:rPr>
              <a:t>務必派</a:t>
            </a:r>
            <a:r>
              <a:rPr lang="zh-TW" altLang="zh-TW" sz="4000" b="1" dirty="0">
                <a:solidFill>
                  <a:srgbClr val="FF0000"/>
                </a:solidFill>
                <a:latin typeface="標楷體" panose="03000509000000000000" pitchFamily="65" charset="-120"/>
                <a:ea typeface="標楷體" panose="03000509000000000000" pitchFamily="65" charset="-120"/>
              </a:rPr>
              <a:t>至少</a:t>
            </a:r>
            <a:r>
              <a:rPr lang="en-US" altLang="zh-TW" sz="4000" b="1" dirty="0">
                <a:solidFill>
                  <a:srgbClr val="FF0000"/>
                </a:solidFill>
                <a:latin typeface="標楷體" panose="03000509000000000000" pitchFamily="65" charset="-120"/>
                <a:ea typeface="標楷體" panose="03000509000000000000" pitchFamily="65" charset="-120"/>
              </a:rPr>
              <a:t>1</a:t>
            </a:r>
            <a:r>
              <a:rPr lang="zh-TW" altLang="zh-TW" sz="4000" b="1" dirty="0">
                <a:solidFill>
                  <a:srgbClr val="FF0000"/>
                </a:solidFill>
                <a:latin typeface="標楷體" panose="03000509000000000000" pitchFamily="65" charset="-120"/>
                <a:ea typeface="標楷體" panose="03000509000000000000" pitchFamily="65" charset="-120"/>
              </a:rPr>
              <a:t>位教師</a:t>
            </a:r>
            <a:r>
              <a:rPr lang="zh-TW" altLang="zh-TW" sz="4000" dirty="0">
                <a:latin typeface="標楷體" panose="03000509000000000000" pitchFamily="65" charset="-120"/>
                <a:ea typeface="標楷體" panose="03000509000000000000" pitchFamily="65" charset="-120"/>
              </a:rPr>
              <a:t>前往參加觀議課，倘學校無觀議課科目相關科別雙語本師，建議推派學校同一科別教師參與共學</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例</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某校辦理家政科觀議課，除雙語授課教師外，亦歡迎校內家政科非雙語授課教師參加</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a:t>
            </a:r>
          </a:p>
          <a:p>
            <a:pPr lvl="0">
              <a:defRPr/>
            </a:pPr>
            <a:endParaRPr kumimoji="0" lang="zh-CN" altLang="en-US" sz="3800" i="0" u="sng" strike="noStrike" kern="0" cap="none" spc="0" normalizeH="0" baseline="0" noProof="0" dirty="0">
              <a:ln>
                <a:noFill/>
              </a:ln>
              <a:solidFill>
                <a:srgbClr val="352108"/>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083170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barn(inVertical)">
                                      <p:cBhvr>
                                        <p:cTn id="7" dur="50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CBE1994B-17EB-487F-A529-4734992E6928}"/>
              </a:ext>
            </a:extLst>
          </p:cNvPr>
          <p:cNvGrpSpPr/>
          <p:nvPr/>
        </p:nvGrpSpPr>
        <p:grpSpPr>
          <a:xfrm>
            <a:off x="598714" y="578757"/>
            <a:ext cx="10994571" cy="5700486"/>
            <a:chOff x="3976504" y="1939290"/>
            <a:chExt cx="4096068" cy="1363816"/>
          </a:xfrm>
        </p:grpSpPr>
        <p:sp>
          <p:nvSpPr>
            <p:cNvPr id="7" name="矩形: 圆角 6">
              <a:extLst>
                <a:ext uri="{FF2B5EF4-FFF2-40B4-BE49-F238E27FC236}">
                  <a16:creationId xmlns:a16="http://schemas.microsoft.com/office/drawing/2014/main" id="{014995AC-C0E4-438D-B266-03BE5C94F20C}"/>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E06ED50-EA32-42D8-AC4E-3DBE0F6C652B}"/>
                </a:ext>
              </a:extLst>
            </p:cNvPr>
            <p:cNvSpPr/>
            <p:nvPr/>
          </p:nvSpPr>
          <p:spPr>
            <a:xfrm>
              <a:off x="4299931" y="1988339"/>
              <a:ext cx="3420826" cy="126051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a:extLst>
              <a:ext uri="{FF2B5EF4-FFF2-40B4-BE49-F238E27FC236}">
                <a16:creationId xmlns:a16="http://schemas.microsoft.com/office/drawing/2014/main" id="{3FD3ECBB-42FB-4565-A20A-1863163CAE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865"/>
          <a:stretch/>
        </p:blipFill>
        <p:spPr>
          <a:xfrm>
            <a:off x="1093935" y="1102239"/>
            <a:ext cx="1622206" cy="5048190"/>
          </a:xfrm>
          <a:prstGeom prst="rect">
            <a:avLst/>
          </a:prstGeom>
        </p:spPr>
      </p:pic>
      <p:pic>
        <p:nvPicPr>
          <p:cNvPr id="5" name="图片 4">
            <a:extLst>
              <a:ext uri="{FF2B5EF4-FFF2-40B4-BE49-F238E27FC236}">
                <a16:creationId xmlns:a16="http://schemas.microsoft.com/office/drawing/2014/main" id="{F207BFC3-65D4-422E-A249-BF9FBF07A0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33"/>
          <a:stretch/>
        </p:blipFill>
        <p:spPr>
          <a:xfrm>
            <a:off x="9542108" y="1298210"/>
            <a:ext cx="2657416" cy="4852219"/>
          </a:xfrm>
          <a:prstGeom prst="rect">
            <a:avLst/>
          </a:prstGeom>
        </p:spPr>
      </p:pic>
      <p:sp>
        <p:nvSpPr>
          <p:cNvPr id="17" name="文本框 779">
            <a:extLst>
              <a:ext uri="{FF2B5EF4-FFF2-40B4-BE49-F238E27FC236}">
                <a16:creationId xmlns:a16="http://schemas.microsoft.com/office/drawing/2014/main" id="{E5808D02-8290-4EB7-8888-9FE6C38E5D05}"/>
              </a:ext>
            </a:extLst>
          </p:cNvPr>
          <p:cNvSpPr txBox="1"/>
          <p:nvPr/>
        </p:nvSpPr>
        <p:spPr>
          <a:xfrm>
            <a:off x="2557272" y="1298210"/>
            <a:ext cx="7001255" cy="3907545"/>
          </a:xfrm>
          <a:prstGeom prst="rect">
            <a:avLst/>
          </a:prstGeom>
          <a:noFill/>
          <a:ln>
            <a:noFill/>
          </a:ln>
        </p:spPr>
        <p:txBody>
          <a:bodyPr wrap="square" rtlCol="0">
            <a:spAutoFit/>
          </a:bodyPr>
          <a:lstStyle/>
          <a:p>
            <a:pPr lvl="0">
              <a:lnSpc>
                <a:spcPct val="110000"/>
              </a:lnSpc>
              <a:defRPr/>
            </a:pPr>
            <a:r>
              <a:rPr lang="zh-TW" altLang="en-US" sz="3800" kern="0" dirty="0">
                <a:latin typeface="標楷體" panose="03000509000000000000" pitchFamily="65" charset="-120"/>
                <a:ea typeface="標楷體" panose="03000509000000000000" pitchFamily="65" charset="-120"/>
              </a:rPr>
              <a:t>本市雙語教師視增能需求可踴躍參與觀議課，惟</a:t>
            </a:r>
            <a:r>
              <a:rPr lang="zh-TW" altLang="en-US" sz="3800" b="1" kern="0" dirty="0">
                <a:solidFill>
                  <a:srgbClr val="FF0000"/>
                </a:solidFill>
                <a:latin typeface="標楷體" panose="03000509000000000000" pitchFamily="65" charset="-120"/>
                <a:ea typeface="標楷體" panose="03000509000000000000" pitchFamily="65" charset="-120"/>
              </a:rPr>
              <a:t>每位雙語授課教師</a:t>
            </a:r>
            <a:r>
              <a:rPr lang="en-US" altLang="zh-TW" sz="3800" kern="0" dirty="0">
                <a:latin typeface="標楷體" panose="03000509000000000000" pitchFamily="65" charset="-120"/>
                <a:ea typeface="標楷體" panose="03000509000000000000" pitchFamily="65" charset="-120"/>
              </a:rPr>
              <a:t>(</a:t>
            </a:r>
            <a:r>
              <a:rPr lang="zh-TW" altLang="en-US" sz="3800" kern="0" dirty="0">
                <a:latin typeface="標楷體" panose="03000509000000000000" pitchFamily="65" charset="-120"/>
                <a:ea typeface="標楷體" panose="03000509000000000000" pitchFamily="65" charset="-120"/>
              </a:rPr>
              <a:t>含獨立授課雙語本師、及與外師協同之本師</a:t>
            </a:r>
            <a:r>
              <a:rPr lang="en-US" altLang="zh-TW" sz="3800" kern="0" dirty="0">
                <a:latin typeface="標楷體" panose="03000509000000000000" pitchFamily="65" charset="-120"/>
                <a:ea typeface="標楷體" panose="03000509000000000000" pitchFamily="65" charset="-120"/>
              </a:rPr>
              <a:t>)</a:t>
            </a:r>
            <a:r>
              <a:rPr lang="zh-TW" altLang="en-US" sz="3800" b="1" kern="0" dirty="0">
                <a:solidFill>
                  <a:srgbClr val="FF0000"/>
                </a:solidFill>
                <a:latin typeface="標楷體" panose="03000509000000000000" pitchFamily="65" charset="-120"/>
                <a:ea typeface="標楷體" panose="03000509000000000000" pitchFamily="65" charset="-120"/>
              </a:rPr>
              <a:t>必須至少參加該分區兩場次觀議課</a:t>
            </a:r>
            <a:r>
              <a:rPr lang="zh-TW" altLang="en-US" sz="3800" kern="0" dirty="0">
                <a:latin typeface="標楷體" panose="03000509000000000000" pitchFamily="65" charset="-120"/>
                <a:ea typeface="標楷體" panose="03000509000000000000" pitchFamily="65" charset="-120"/>
              </a:rPr>
              <a:t>。外師若當天無課務，鼓勵參加。</a:t>
            </a:r>
            <a:endParaRPr kumimoji="0" lang="zh-CN" altLang="en-US" sz="3800" i="0" strike="noStrike" kern="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760378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2B357A8-8E87-44F8-A38D-031F4B569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35807"/>
            <a:ext cx="4337738" cy="5245280"/>
          </a:xfrm>
          <a:prstGeom prst="rect">
            <a:avLst/>
          </a:prstGeom>
        </p:spPr>
      </p:pic>
      <p:grpSp>
        <p:nvGrpSpPr>
          <p:cNvPr id="10" name="组合 9">
            <a:extLst>
              <a:ext uri="{FF2B5EF4-FFF2-40B4-BE49-F238E27FC236}">
                <a16:creationId xmlns:a16="http://schemas.microsoft.com/office/drawing/2014/main" id="{1FBB6434-5F98-4B31-95C7-529655D5FD47}"/>
              </a:ext>
            </a:extLst>
          </p:cNvPr>
          <p:cNvGrpSpPr/>
          <p:nvPr/>
        </p:nvGrpSpPr>
        <p:grpSpPr>
          <a:xfrm>
            <a:off x="3926409" y="668801"/>
            <a:ext cx="7855707" cy="5923520"/>
            <a:chOff x="4815026" y="2486463"/>
            <a:chExt cx="7855707" cy="5923520"/>
          </a:xfrm>
        </p:grpSpPr>
        <p:sp>
          <p:nvSpPr>
            <p:cNvPr id="5" name="矩形 4">
              <a:extLst>
                <a:ext uri="{FF2B5EF4-FFF2-40B4-BE49-F238E27FC236}">
                  <a16:creationId xmlns:a16="http://schemas.microsoft.com/office/drawing/2014/main" id="{E79551DB-9C00-4E88-8BE7-50C3CD98F948}"/>
                </a:ext>
              </a:extLst>
            </p:cNvPr>
            <p:cNvSpPr/>
            <p:nvPr/>
          </p:nvSpPr>
          <p:spPr>
            <a:xfrm>
              <a:off x="4815026" y="2486463"/>
              <a:ext cx="7855707" cy="5520397"/>
            </a:xfrm>
            <a:prstGeom prst="rect">
              <a:avLst/>
            </a:prstGeom>
            <a:solidFill>
              <a:schemeClr val="bg1"/>
            </a:solidFill>
            <a:ln w="1905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52108"/>
                </a:solidFill>
                <a:effectLst/>
                <a:uLnTx/>
                <a:uFillTx/>
              </a:endParaRPr>
            </a:p>
          </p:txBody>
        </p:sp>
        <p:sp>
          <p:nvSpPr>
            <p:cNvPr id="7" name="文本框 6">
              <a:extLst>
                <a:ext uri="{FF2B5EF4-FFF2-40B4-BE49-F238E27FC236}">
                  <a16:creationId xmlns:a16="http://schemas.microsoft.com/office/drawing/2014/main" id="{DE43921B-8C9E-481F-AEEA-C0314745A3A1}"/>
                </a:ext>
              </a:extLst>
            </p:cNvPr>
            <p:cNvSpPr txBox="1"/>
            <p:nvPr/>
          </p:nvSpPr>
          <p:spPr>
            <a:xfrm>
              <a:off x="5028829" y="2931560"/>
              <a:ext cx="7428099" cy="5478423"/>
            </a:xfrm>
            <a:prstGeom prst="rect">
              <a:avLst/>
            </a:prstGeom>
            <a:noFill/>
            <a:ln>
              <a:noFill/>
            </a:ln>
          </p:spPr>
          <p:txBody>
            <a:bodyPr wrap="square" rtlCol="0">
              <a:spAutoFit/>
            </a:bodyPr>
            <a:lstStyle/>
            <a:p>
              <a:pPr marL="0" lvl="4"/>
              <a:r>
                <a:rPr lang="zh-TW" altLang="zh-TW" sz="3600" dirty="0">
                  <a:latin typeface="標楷體" panose="03000509000000000000" pitchFamily="65" charset="-120"/>
                  <a:ea typeface="標楷體" panose="03000509000000000000" pitchFamily="65" charset="-120"/>
                </a:rPr>
                <a:t>本市雙語教師視增能需求亦可跨區參與，惟需覈實薦派教師參與教學科目相符之場次。</a:t>
              </a:r>
              <a:r>
                <a:rPr lang="zh-TW" altLang="zh-TW" sz="3600" dirty="0">
                  <a:solidFill>
                    <a:srgbClr val="7030A0"/>
                  </a:solidFill>
                  <a:latin typeface="標楷體" panose="03000509000000000000" pitchFamily="65" charset="-120"/>
                  <a:ea typeface="標楷體" panose="03000509000000000000" pitchFamily="65" charset="-120"/>
                </a:rPr>
                <a:t>外師若當天無課務，鼓勵參加。</a:t>
              </a:r>
              <a:endParaRPr lang="zh-TW" altLang="zh-TW" sz="3200" dirty="0">
                <a:solidFill>
                  <a:srgbClr val="7030A0"/>
                </a:solidFill>
                <a:latin typeface="標楷體" panose="03000509000000000000" pitchFamily="65" charset="-120"/>
                <a:ea typeface="標楷體" panose="03000509000000000000" pitchFamily="65" charset="-120"/>
              </a:endParaRPr>
            </a:p>
            <a:p>
              <a:endParaRPr lang="en-US" altLang="zh-CN" sz="6000" b="1" spc="600" dirty="0" smtClean="0">
                <a:latin typeface="標楷體" panose="03000509000000000000" pitchFamily="65" charset="-120"/>
                <a:ea typeface="標楷體" panose="03000509000000000000" pitchFamily="65" charset="-120"/>
                <a:sym typeface="微软雅黑" panose="020B0503020204020204" pitchFamily="34" charset="-122"/>
              </a:endParaRPr>
            </a:p>
            <a:p>
              <a:pPr marL="0" lvl="4"/>
              <a:r>
                <a:rPr lang="zh-TW" altLang="zh-TW" sz="3600" dirty="0">
                  <a:latin typeface="標楷體" panose="03000509000000000000" pitchFamily="65" charset="-120"/>
                  <a:ea typeface="標楷體" panose="03000509000000000000" pitchFamily="65" charset="-120"/>
                </a:rPr>
                <a:t>非屬雙語課程亮點學校鼓勵自由參與並覈實薦派所屬教師出席教學科目相符之場次。</a:t>
              </a:r>
              <a:endParaRPr lang="zh-TW" altLang="zh-TW" sz="3200" dirty="0">
                <a:latin typeface="標楷體" panose="03000509000000000000" pitchFamily="65" charset="-120"/>
                <a:ea typeface="標楷體" panose="03000509000000000000" pitchFamily="65" charset="-120"/>
              </a:endParaRPr>
            </a:p>
            <a:p>
              <a:endParaRPr lang="zh-CN" altLang="en-US" sz="3800" b="1" spc="600" dirty="0">
                <a:latin typeface="標楷體" panose="03000509000000000000" pitchFamily="65" charset="-120"/>
                <a:ea typeface="標楷體" panose="03000509000000000000" pitchFamily="65" charset="-120"/>
                <a:sym typeface="微软雅黑" panose="020B0503020204020204" pitchFamily="34" charset="-122"/>
              </a:endParaRPr>
            </a:p>
          </p:txBody>
        </p:sp>
      </p:grpSp>
    </p:spTree>
    <p:extLst>
      <p:ext uri="{BB962C8B-B14F-4D97-AF65-F5344CB8AC3E}">
        <p14:creationId xmlns:p14="http://schemas.microsoft.com/office/powerpoint/2010/main" val="404288000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2B357A8-8E87-44F8-A38D-031F4B569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35807"/>
            <a:ext cx="4337738" cy="5245280"/>
          </a:xfrm>
          <a:prstGeom prst="rect">
            <a:avLst/>
          </a:prstGeom>
        </p:spPr>
      </p:pic>
      <p:sp>
        <p:nvSpPr>
          <p:cNvPr id="7" name="文本框 6">
            <a:extLst>
              <a:ext uri="{FF2B5EF4-FFF2-40B4-BE49-F238E27FC236}">
                <a16:creationId xmlns:a16="http://schemas.microsoft.com/office/drawing/2014/main" id="{DE43921B-8C9E-481F-AEEA-C0314745A3A1}"/>
              </a:ext>
            </a:extLst>
          </p:cNvPr>
          <p:cNvSpPr txBox="1"/>
          <p:nvPr/>
        </p:nvSpPr>
        <p:spPr>
          <a:xfrm>
            <a:off x="4140212" y="1113898"/>
            <a:ext cx="7428099" cy="677108"/>
          </a:xfrm>
          <a:prstGeom prst="rect">
            <a:avLst/>
          </a:prstGeom>
          <a:noFill/>
          <a:ln>
            <a:noFill/>
          </a:ln>
        </p:spPr>
        <p:txBody>
          <a:bodyPr wrap="square" rtlCol="0">
            <a:spAutoFit/>
          </a:bodyPr>
          <a:lstStyle/>
          <a:p>
            <a:endParaRPr lang="zh-CN" altLang="en-US" sz="3800" b="1" spc="600" dirty="0">
              <a:latin typeface="標楷體" panose="03000509000000000000" pitchFamily="65" charset="-120"/>
              <a:ea typeface="標楷體" panose="03000509000000000000" pitchFamily="65" charset="-120"/>
              <a:sym typeface="微软雅黑" panose="020B0503020204020204" pitchFamily="34" charset="-122"/>
            </a:endParaRPr>
          </a:p>
        </p:txBody>
      </p:sp>
      <p:sp>
        <p:nvSpPr>
          <p:cNvPr id="8" name="文本框 6">
            <a:extLst>
              <a:ext uri="{FF2B5EF4-FFF2-40B4-BE49-F238E27FC236}">
                <a16:creationId xmlns:a16="http://schemas.microsoft.com/office/drawing/2014/main" id="{DE43921B-8C9E-481F-AEEA-C0314745A3A1}"/>
              </a:ext>
            </a:extLst>
          </p:cNvPr>
          <p:cNvSpPr txBox="1"/>
          <p:nvPr/>
        </p:nvSpPr>
        <p:spPr>
          <a:xfrm>
            <a:off x="4140212" y="2201953"/>
            <a:ext cx="7428099" cy="2431435"/>
          </a:xfrm>
          <a:prstGeom prst="rect">
            <a:avLst/>
          </a:prstGeom>
          <a:noFill/>
          <a:ln>
            <a:noFill/>
          </a:ln>
        </p:spPr>
        <p:txBody>
          <a:bodyPr wrap="square" rtlCol="0">
            <a:spAutoFit/>
          </a:bodyPr>
          <a:lstStyle/>
          <a:p>
            <a:r>
              <a:rPr lang="zh-TW" altLang="en-US" sz="3800" b="1" spc="600" dirty="0">
                <a:solidFill>
                  <a:srgbClr val="002060"/>
                </a:solidFill>
                <a:latin typeface="標楷體" panose="03000509000000000000" pitchFamily="65" charset="-120"/>
                <a:ea typeface="標楷體" panose="03000509000000000000" pitchFamily="65" charset="-120"/>
                <a:sym typeface="微软雅黑" panose="020B0503020204020204" pitchFamily="34" charset="-122"/>
              </a:rPr>
              <a:t>敬請各校積極派員參與，將納入</a:t>
            </a:r>
            <a:r>
              <a:rPr lang="en-US" altLang="zh-TW" sz="3800" b="1" spc="600" dirty="0" smtClean="0">
                <a:solidFill>
                  <a:srgbClr val="002060"/>
                </a:solidFill>
                <a:latin typeface="標楷體" panose="03000509000000000000" pitchFamily="65" charset="-120"/>
                <a:ea typeface="標楷體" panose="03000509000000000000" pitchFamily="65" charset="-120"/>
                <a:sym typeface="微软雅黑" panose="020B0503020204020204" pitchFamily="34" charset="-122"/>
              </a:rPr>
              <a:t>112</a:t>
            </a:r>
            <a:r>
              <a:rPr lang="zh-TW" altLang="en-US" sz="3800" b="1" spc="600" smtClean="0">
                <a:solidFill>
                  <a:srgbClr val="002060"/>
                </a:solidFill>
                <a:latin typeface="標楷體" panose="03000509000000000000" pitchFamily="65" charset="-120"/>
                <a:ea typeface="標楷體" panose="03000509000000000000" pitchFamily="65" charset="-120"/>
                <a:sym typeface="微软雅黑" panose="020B0503020204020204" pitchFamily="34" charset="-122"/>
              </a:rPr>
              <a:t>學年度雙</a:t>
            </a:r>
            <a:r>
              <a:rPr lang="zh-TW" altLang="en-US" sz="3800" b="1" spc="600" dirty="0">
                <a:solidFill>
                  <a:srgbClr val="002060"/>
                </a:solidFill>
                <a:latin typeface="標楷體" panose="03000509000000000000" pitchFamily="65" charset="-120"/>
                <a:ea typeface="標楷體" panose="03000509000000000000" pitchFamily="65" charset="-120"/>
                <a:sym typeface="微软雅黑" panose="020B0503020204020204" pitchFamily="34" charset="-122"/>
              </a:rPr>
              <a:t>語課程亮</a:t>
            </a:r>
            <a:r>
              <a:rPr lang="zh-TW" altLang="en-US" sz="3800" b="1" spc="600">
                <a:solidFill>
                  <a:srgbClr val="002060"/>
                </a:solidFill>
                <a:latin typeface="標楷體" panose="03000509000000000000" pitchFamily="65" charset="-120"/>
                <a:ea typeface="標楷體" panose="03000509000000000000" pitchFamily="65" charset="-120"/>
                <a:sym typeface="微软雅黑" panose="020B0503020204020204" pitchFamily="34" charset="-122"/>
              </a:rPr>
              <a:t>點</a:t>
            </a:r>
            <a:r>
              <a:rPr lang="zh-TW" altLang="en-US" sz="3800" b="1" spc="600" smtClean="0">
                <a:solidFill>
                  <a:srgbClr val="002060"/>
                </a:solidFill>
                <a:latin typeface="標楷體" panose="03000509000000000000" pitchFamily="65" charset="-120"/>
                <a:ea typeface="標楷體" panose="03000509000000000000" pitchFamily="65" charset="-120"/>
                <a:sym typeface="微软雅黑" panose="020B0503020204020204" pitchFamily="34" charset="-122"/>
              </a:rPr>
              <a:t>學校申請</a:t>
            </a:r>
            <a:r>
              <a:rPr lang="zh-TW" altLang="en-US" sz="3800" b="1" spc="600" dirty="0">
                <a:solidFill>
                  <a:srgbClr val="002060"/>
                </a:solidFill>
                <a:latin typeface="標楷體" panose="03000509000000000000" pitchFamily="65" charset="-120"/>
                <a:ea typeface="標楷體" panose="03000509000000000000" pitchFamily="65" charset="-120"/>
                <a:sym typeface="微软雅黑" panose="020B0503020204020204" pitchFamily="34" charset="-122"/>
              </a:rPr>
              <a:t>及外師核配核配</a:t>
            </a:r>
            <a:r>
              <a:rPr lang="zh-TW" altLang="en-US" sz="3800" b="1" spc="600" dirty="0" smtClean="0">
                <a:solidFill>
                  <a:srgbClr val="002060"/>
                </a:solidFill>
                <a:latin typeface="標楷體" panose="03000509000000000000" pitchFamily="65" charset="-120"/>
                <a:ea typeface="標楷體" panose="03000509000000000000" pitchFamily="65" charset="-120"/>
                <a:sym typeface="微软雅黑" panose="020B0503020204020204" pitchFamily="34" charset="-122"/>
              </a:rPr>
              <a:t>依據。</a:t>
            </a:r>
            <a:endParaRPr lang="zh-CN" altLang="en-US" sz="3800" b="1" spc="600" dirty="0">
              <a:solidFill>
                <a:srgbClr val="002060"/>
              </a:solidFill>
              <a:latin typeface="標楷體" panose="03000509000000000000" pitchFamily="65" charset="-120"/>
              <a:ea typeface="標楷體" panose="03000509000000000000" pitchFamily="65" charset="-120"/>
              <a:sym typeface="微软雅黑" panose="020B0503020204020204" pitchFamily="34" charset="-122"/>
            </a:endParaRPr>
          </a:p>
        </p:txBody>
      </p:sp>
    </p:spTree>
    <p:extLst>
      <p:ext uri="{BB962C8B-B14F-4D97-AF65-F5344CB8AC3E}">
        <p14:creationId xmlns:p14="http://schemas.microsoft.com/office/powerpoint/2010/main" val="34774100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文本框 779">
            <a:extLst>
              <a:ext uri="{FF2B5EF4-FFF2-40B4-BE49-F238E27FC236}">
                <a16:creationId xmlns:a16="http://schemas.microsoft.com/office/drawing/2014/main" id="{E5808D02-8290-4EB7-8888-9FE6C38E5D05}"/>
              </a:ext>
            </a:extLst>
          </p:cNvPr>
          <p:cNvSpPr txBox="1"/>
          <p:nvPr/>
        </p:nvSpPr>
        <p:spPr>
          <a:xfrm>
            <a:off x="2058696" y="1349147"/>
            <a:ext cx="9505775" cy="5016758"/>
          </a:xfrm>
          <a:prstGeom prst="rect">
            <a:avLst/>
          </a:prstGeom>
          <a:noFill/>
          <a:ln>
            <a:noFill/>
          </a:ln>
        </p:spPr>
        <p:txBody>
          <a:bodyPr wrap="square" rtlCol="0">
            <a:spAutoFit/>
          </a:bodyPr>
          <a:lstStyle/>
          <a:p>
            <a:pPr lvl="0">
              <a:defRPr/>
            </a:pPr>
            <a:r>
              <a:rPr lang="zh-TW" altLang="en-US" sz="4000" b="1" kern="0" dirty="0">
                <a:solidFill>
                  <a:srgbClr val="352108"/>
                </a:solidFill>
                <a:latin typeface="標楷體" panose="03000509000000000000" pitchFamily="65" charset="-120"/>
                <a:ea typeface="標楷體" panose="03000509000000000000" pitchFamily="65" charset="-120"/>
              </a:rPr>
              <a:t>訪視當日：</a:t>
            </a:r>
            <a:endParaRPr lang="en-US" altLang="zh-TW" sz="4000" b="1" kern="0" dirty="0">
              <a:solidFill>
                <a:srgbClr val="352108"/>
              </a:solidFill>
              <a:latin typeface="標楷體" panose="03000509000000000000" pitchFamily="65" charset="-120"/>
              <a:ea typeface="標楷體" panose="03000509000000000000" pitchFamily="65" charset="-120"/>
            </a:endParaRPr>
          </a:p>
          <a:p>
            <a:pPr marL="992188" lvl="0" indent="-542925">
              <a:buFont typeface="+mj-lt"/>
              <a:buAutoNum type="arabicPeriod"/>
              <a:defRPr/>
            </a:pPr>
            <a:r>
              <a:rPr lang="zh-TW" altLang="zh-TW" sz="4000" dirty="0">
                <a:latin typeface="標楷體" panose="03000509000000000000" pitchFamily="65" charset="-120"/>
                <a:ea typeface="標楷體" panose="03000509000000000000" pitchFamily="65" charset="-120"/>
              </a:rPr>
              <a:t>準備</a:t>
            </a:r>
            <a:r>
              <a:rPr lang="zh-TW" altLang="zh-TW" sz="4000" b="1" dirty="0">
                <a:solidFill>
                  <a:srgbClr val="FF0000"/>
                </a:solidFill>
                <a:latin typeface="標楷體" panose="03000509000000000000" pitchFamily="65" charset="-120"/>
                <a:ea typeface="標楷體" panose="03000509000000000000" pitchFamily="65" charset="-120"/>
              </a:rPr>
              <a:t>附件</a:t>
            </a:r>
            <a:r>
              <a:rPr lang="en-US" altLang="zh-TW" sz="4000" b="1" dirty="0" smtClean="0">
                <a:solidFill>
                  <a:srgbClr val="FF0000"/>
                </a:solidFill>
                <a:latin typeface="標楷體" panose="03000509000000000000" pitchFamily="65" charset="-120"/>
                <a:ea typeface="標楷體" panose="03000509000000000000" pitchFamily="65" charset="-120"/>
              </a:rPr>
              <a:t>1-4</a:t>
            </a:r>
            <a:r>
              <a:rPr lang="zh-TW" altLang="zh-TW" sz="4000" dirty="0" smtClean="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供</a:t>
            </a:r>
            <a:r>
              <a:rPr lang="zh-TW" altLang="zh-TW" sz="4000" u="heavy" dirty="0">
                <a:latin typeface="標楷體" panose="03000509000000000000" pitchFamily="65" charset="-120"/>
                <a:ea typeface="標楷體" panose="03000509000000000000" pitchFamily="65" charset="-120"/>
              </a:rPr>
              <a:t>委員</a:t>
            </a:r>
            <a:r>
              <a:rPr lang="zh-TW" altLang="zh-TW" sz="4000" dirty="0">
                <a:latin typeface="標楷體" panose="03000509000000000000" pitchFamily="65" charset="-120"/>
                <a:ea typeface="標楷體" panose="03000509000000000000" pitchFamily="65" charset="-120"/>
              </a:rPr>
              <a:t>審閱</a:t>
            </a:r>
            <a:r>
              <a:rPr lang="zh-TW" altLang="zh-TW" sz="4000" dirty="0" smtClean="0">
                <a:latin typeface="標楷體" panose="03000509000000000000" pitchFamily="65" charset="-120"/>
                <a:ea typeface="標楷體" panose="03000509000000000000" pitchFamily="65" charset="-120"/>
              </a:rPr>
              <a:t>。</a:t>
            </a:r>
            <a:endParaRPr lang="en-US" altLang="zh-TW" sz="4000" kern="0" dirty="0">
              <a:latin typeface="標楷體" panose="03000509000000000000" pitchFamily="65" charset="-120"/>
              <a:ea typeface="標楷體" panose="03000509000000000000" pitchFamily="65" charset="-120"/>
            </a:endParaRPr>
          </a:p>
          <a:p>
            <a:pPr marL="992188" indent="-542925">
              <a:buFont typeface="+mj-lt"/>
              <a:buAutoNum type="arabicPeriod"/>
              <a:defRPr/>
            </a:pPr>
            <a:r>
              <a:rPr lang="zh-TW" altLang="zh-TW" sz="4000" dirty="0">
                <a:latin typeface="標楷體" panose="03000509000000000000" pitchFamily="65" charset="-120"/>
                <a:ea typeface="標楷體" panose="03000509000000000000" pitchFamily="65" charset="-120"/>
              </a:rPr>
              <a:t>準備</a:t>
            </a:r>
            <a:r>
              <a:rPr lang="zh-TW" altLang="zh-TW" sz="4000" b="1" dirty="0">
                <a:solidFill>
                  <a:srgbClr val="FF0000"/>
                </a:solidFill>
                <a:latin typeface="標楷體" panose="03000509000000000000" pitchFamily="65" charset="-120"/>
                <a:ea typeface="標楷體" panose="03000509000000000000" pitchFamily="65" charset="-120"/>
              </a:rPr>
              <a:t>附件</a:t>
            </a:r>
            <a:r>
              <a:rPr lang="en-US" altLang="zh-TW" sz="4000" b="1" dirty="0">
                <a:solidFill>
                  <a:srgbClr val="FF0000"/>
                </a:solidFill>
                <a:latin typeface="標楷體" panose="03000509000000000000" pitchFamily="65" charset="-120"/>
                <a:ea typeface="標楷體" panose="03000509000000000000" pitchFamily="65" charset="-120"/>
              </a:rPr>
              <a:t>1.2.5-</a:t>
            </a:r>
            <a:r>
              <a:rPr lang="zh-TW" altLang="zh-TW" sz="4000" b="1" dirty="0">
                <a:solidFill>
                  <a:srgbClr val="FF0000"/>
                </a:solidFill>
                <a:latin typeface="標楷體" panose="03000509000000000000" pitchFamily="65" charset="-120"/>
                <a:ea typeface="標楷體" panose="03000509000000000000" pitchFamily="65" charset="-120"/>
              </a:rPr>
              <a:t>聯合觀議課回饋表</a:t>
            </a:r>
            <a:r>
              <a:rPr lang="zh-TW" altLang="zh-TW" sz="4000" dirty="0">
                <a:latin typeface="標楷體" panose="03000509000000000000" pitchFamily="65" charset="-120"/>
                <a:ea typeface="標楷體" panose="03000509000000000000" pitchFamily="65" charset="-120"/>
              </a:rPr>
              <a:t>，供</a:t>
            </a:r>
            <a:r>
              <a:rPr lang="zh-TW" altLang="zh-TW" sz="4000" u="heavy" dirty="0">
                <a:latin typeface="標楷體" panose="03000509000000000000" pitchFamily="65" charset="-120"/>
                <a:ea typeface="標楷體" panose="03000509000000000000" pitchFamily="65" charset="-120"/>
              </a:rPr>
              <a:t>與會教師</a:t>
            </a:r>
            <a:r>
              <a:rPr lang="zh-TW" altLang="zh-TW" sz="4000" dirty="0">
                <a:latin typeface="標楷體" panose="03000509000000000000" pitchFamily="65" charset="-120"/>
                <a:ea typeface="標楷體" panose="03000509000000000000" pitchFamily="65" charset="-120"/>
              </a:rPr>
              <a:t>參考及</a:t>
            </a:r>
            <a:r>
              <a:rPr lang="zh-TW" altLang="zh-TW" sz="4000" dirty="0" smtClean="0">
                <a:latin typeface="標楷體" panose="03000509000000000000" pitchFamily="65" charset="-120"/>
                <a:ea typeface="標楷體" panose="03000509000000000000" pitchFamily="65" charset="-120"/>
              </a:rPr>
              <a:t>填寫</a:t>
            </a:r>
            <a:r>
              <a:rPr lang="zh-TW" altLang="en-US" sz="4000" dirty="0" smtClean="0">
                <a:latin typeface="標楷體" panose="03000509000000000000" pitchFamily="65" charset="-120"/>
                <a:ea typeface="標楷體" panose="03000509000000000000" pitchFamily="65" charset="-120"/>
              </a:rPr>
              <a:t>。</a:t>
            </a:r>
            <a:endParaRPr lang="en-US" altLang="zh-TW" sz="4000" kern="0" dirty="0">
              <a:latin typeface="標楷體" panose="03000509000000000000" pitchFamily="65" charset="-120"/>
              <a:ea typeface="標楷體" panose="03000509000000000000" pitchFamily="65" charset="-120"/>
            </a:endParaRPr>
          </a:p>
          <a:p>
            <a:pPr marL="449263">
              <a:defRPr/>
            </a:pPr>
            <a:r>
              <a:rPr lang="en-US" altLang="zh-TW" sz="4000" kern="0" dirty="0" smtClean="0">
                <a:latin typeface="標楷體" panose="03000509000000000000" pitchFamily="65" charset="-120"/>
                <a:ea typeface="標楷體" panose="03000509000000000000" pitchFamily="65" charset="-120"/>
              </a:rPr>
              <a:t>3.</a:t>
            </a:r>
            <a:r>
              <a:rPr lang="zh-TW" altLang="en-US" sz="4000" kern="0" dirty="0" smtClean="0">
                <a:latin typeface="標楷體" panose="03000509000000000000" pitchFamily="65" charset="-120"/>
                <a:ea typeface="標楷體" panose="03000509000000000000" pitchFamily="65" charset="-120"/>
              </a:rPr>
              <a:t>準備</a:t>
            </a:r>
            <a:r>
              <a:rPr lang="zh-TW" altLang="en-US" sz="4000" b="1" kern="0" dirty="0">
                <a:solidFill>
                  <a:srgbClr val="FF0000"/>
                </a:solidFill>
                <a:latin typeface="標楷體" panose="03000509000000000000" pitchFamily="65" charset="-120"/>
                <a:ea typeface="標楷體" panose="03000509000000000000" pitchFamily="65" charset="-120"/>
              </a:rPr>
              <a:t>簽到表</a:t>
            </a:r>
            <a:r>
              <a:rPr lang="en-US" altLang="zh-TW" sz="4000" kern="0" dirty="0">
                <a:latin typeface="標楷體" panose="03000509000000000000" pitchFamily="65" charset="-120"/>
                <a:ea typeface="標楷體" panose="03000509000000000000" pitchFamily="65" charset="-120"/>
              </a:rPr>
              <a:t>(</a:t>
            </a:r>
            <a:r>
              <a:rPr lang="zh-TW" altLang="en-US" sz="4000" kern="0" dirty="0">
                <a:latin typeface="標楷體" panose="03000509000000000000" pitchFamily="65" charset="-120"/>
                <a:ea typeface="標楷體" panose="03000509000000000000" pitchFamily="65" charset="-120"/>
              </a:rPr>
              <a:t>可列印研習系統那份</a:t>
            </a:r>
            <a:r>
              <a:rPr lang="en-US" altLang="zh-TW" sz="4000" kern="0" dirty="0">
                <a:latin typeface="標楷體" panose="03000509000000000000" pitchFamily="65" charset="-120"/>
                <a:ea typeface="標楷體" panose="03000509000000000000" pitchFamily="65" charset="-120"/>
              </a:rPr>
              <a:t>)</a:t>
            </a:r>
            <a:r>
              <a:rPr lang="zh-TW" altLang="en-US" sz="4000" kern="0" dirty="0">
                <a:latin typeface="標楷體" panose="03000509000000000000" pitchFamily="65" charset="-120"/>
                <a:ea typeface="標楷體" panose="03000509000000000000" pitchFamily="65" charset="-120"/>
              </a:rPr>
              <a:t>，簽到表當天英資中心會收回，要核銷相關費用使用。</a:t>
            </a:r>
            <a:endParaRPr lang="zh-TW" altLang="zh-TW" sz="4000" kern="0" dirty="0">
              <a:latin typeface="標楷體" panose="03000509000000000000" pitchFamily="65" charset="-120"/>
              <a:ea typeface="標楷體" panose="03000509000000000000" pitchFamily="65" charset="-120"/>
            </a:endParaRPr>
          </a:p>
          <a:p>
            <a:pPr lvl="0">
              <a:defRPr/>
            </a:pPr>
            <a:endParaRPr kumimoji="0" lang="zh-CN" altLang="en-US" sz="4000" b="1" i="0" u="sng" strike="noStrike" kern="0" cap="none" spc="0" normalizeH="0" baseline="0" noProof="0" dirty="0">
              <a:ln>
                <a:noFill/>
              </a:ln>
              <a:solidFill>
                <a:srgbClr val="352108"/>
              </a:solidFill>
              <a:effectLst/>
              <a:uLnTx/>
              <a:uFillTx/>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rotWithShape="1">
          <a:blip r:embed="rId3"/>
          <a:srcRect l="-321401" t="-872030" r="-1162129" b="-533768"/>
          <a:stretch/>
        </p:blipFill>
        <p:spPr>
          <a:xfrm>
            <a:off x="13124329" y="3944471"/>
            <a:ext cx="9230460" cy="6278876"/>
          </a:xfrm>
          <a:prstGeom prst="rect">
            <a:avLst/>
          </a:prstGeom>
        </p:spPr>
      </p:pic>
    </p:spTree>
    <p:extLst>
      <p:ext uri="{BB962C8B-B14F-4D97-AF65-F5344CB8AC3E}">
        <p14:creationId xmlns:p14="http://schemas.microsoft.com/office/powerpoint/2010/main" val="33964075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barn(inVertical)">
                                      <p:cBhvr>
                                        <p:cTn id="7" dur="50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8">
            <a:extLst>
              <a:ext uri="{FF2B5EF4-FFF2-40B4-BE49-F238E27FC236}">
                <a16:creationId xmlns:a16="http://schemas.microsoft.com/office/drawing/2014/main" id="{A1B9AE82-DA71-4514-BCE4-604A6F794E79}"/>
              </a:ext>
            </a:extLst>
          </p:cNvPr>
          <p:cNvSpPr>
            <a:spLocks noChangeArrowheads="1"/>
          </p:cNvSpPr>
          <p:nvPr/>
        </p:nvSpPr>
        <p:spPr bwMode="auto">
          <a:xfrm>
            <a:off x="2948800" y="1300750"/>
            <a:ext cx="9067767" cy="414178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a:lstStyle/>
          <a:p>
            <a:pPr defTabSz="1219170"/>
            <a:endParaRPr lang="zh-CN" altLang="en-US" sz="2400">
              <a:solidFill>
                <a:prstClr val="black"/>
              </a:solidFill>
              <a:latin typeface="Calibri"/>
              <a:ea typeface="华文细黑" panose="02010600040101010101" pitchFamily="2" charset="-122"/>
            </a:endParaRPr>
          </a:p>
        </p:txBody>
      </p:sp>
      <p:pic>
        <p:nvPicPr>
          <p:cNvPr id="7" name="图片 6" descr="图片包含 书籍&#10;&#10;已生成高可信度的说明">
            <a:extLst>
              <a:ext uri="{FF2B5EF4-FFF2-40B4-BE49-F238E27FC236}">
                <a16:creationId xmlns:a16="http://schemas.microsoft.com/office/drawing/2014/main" id="{3EAC833A-EAAC-4E8E-BBE7-72E4EE611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465" y="1449647"/>
            <a:ext cx="4095103" cy="3958706"/>
          </a:xfrm>
          <a:prstGeom prst="rect">
            <a:avLst/>
          </a:prstGeom>
        </p:spPr>
      </p:pic>
      <p:grpSp>
        <p:nvGrpSpPr>
          <p:cNvPr id="8" name="组合 7">
            <a:extLst>
              <a:ext uri="{FF2B5EF4-FFF2-40B4-BE49-F238E27FC236}">
                <a16:creationId xmlns:a16="http://schemas.microsoft.com/office/drawing/2014/main" id="{7DB5B7D0-CC5A-41DC-8B08-31B7EA801C87}"/>
              </a:ext>
            </a:extLst>
          </p:cNvPr>
          <p:cNvGrpSpPr/>
          <p:nvPr/>
        </p:nvGrpSpPr>
        <p:grpSpPr>
          <a:xfrm>
            <a:off x="3217984" y="170600"/>
            <a:ext cx="9596964" cy="2789866"/>
            <a:chOff x="-757083" y="335712"/>
            <a:chExt cx="9596964" cy="2789866"/>
          </a:xfrm>
        </p:grpSpPr>
        <p:sp>
          <p:nvSpPr>
            <p:cNvPr id="9" name="矩形 8">
              <a:extLst>
                <a:ext uri="{FF2B5EF4-FFF2-40B4-BE49-F238E27FC236}">
                  <a16:creationId xmlns:a16="http://schemas.microsoft.com/office/drawing/2014/main" id="{E1832D84-2939-46DA-B605-930D9BAB01C9}"/>
                </a:ext>
              </a:extLst>
            </p:cNvPr>
            <p:cNvSpPr/>
            <p:nvPr/>
          </p:nvSpPr>
          <p:spPr>
            <a:xfrm rot="2700000">
              <a:off x="1004981" y="2253726"/>
              <a:ext cx="871852" cy="87185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矩形 9">
              <a:extLst>
                <a:ext uri="{FF2B5EF4-FFF2-40B4-BE49-F238E27FC236}">
                  <a16:creationId xmlns:a16="http://schemas.microsoft.com/office/drawing/2014/main" id="{D56B5934-EF7B-4379-878D-2D616084C898}"/>
                </a:ext>
              </a:extLst>
            </p:cNvPr>
            <p:cNvSpPr/>
            <p:nvPr/>
          </p:nvSpPr>
          <p:spPr>
            <a:xfrm>
              <a:off x="1102326" y="2458820"/>
              <a:ext cx="677161" cy="461665"/>
            </a:xfrm>
            <a:prstGeom prst="rect">
              <a:avLst/>
            </a:prstGeom>
          </p:spPr>
          <p:txBody>
            <a:bodyPr wrap="square">
              <a:spAutoFit/>
            </a:bodyPr>
            <a:lstStyle/>
            <a:p>
              <a:pPr algn="dist">
                <a:defRPr/>
              </a:pPr>
              <a:endParaRPr lang="en-US" altLang="zh-CN" sz="2400" b="1" dirty="0">
                <a:latin typeface="隶书" panose="02010509060101010101" pitchFamily="49" charset="-122"/>
                <a:ea typeface="隶书" panose="02010509060101010101" pitchFamily="49" charset="-122"/>
                <a:cs typeface="方正兰亭超细黑简体" panose="02000000000000000000" pitchFamily="2" charset="-122"/>
              </a:endParaRPr>
            </a:p>
          </p:txBody>
        </p:sp>
        <p:sp>
          <p:nvSpPr>
            <p:cNvPr id="11" name="矩形 10">
              <a:extLst>
                <a:ext uri="{FF2B5EF4-FFF2-40B4-BE49-F238E27FC236}">
                  <a16:creationId xmlns:a16="http://schemas.microsoft.com/office/drawing/2014/main" id="{5CFB7267-8C0E-4941-864C-8989BD461029}"/>
                </a:ext>
              </a:extLst>
            </p:cNvPr>
            <p:cNvSpPr/>
            <p:nvPr/>
          </p:nvSpPr>
          <p:spPr>
            <a:xfrm>
              <a:off x="-757083" y="335712"/>
              <a:ext cx="9596964" cy="2062103"/>
            </a:xfrm>
            <a:prstGeom prst="rect">
              <a:avLst/>
            </a:prstGeom>
          </p:spPr>
          <p:txBody>
            <a:bodyPr wrap="square">
              <a:spAutoFit/>
            </a:bodyPr>
            <a:lstStyle/>
            <a:p>
              <a:pPr>
                <a:lnSpc>
                  <a:spcPct val="200000"/>
                </a:lnSpc>
              </a:pPr>
              <a:r>
                <a:rPr lang="zh-TW" altLang="en-US" sz="3200" b="1" dirty="0">
                  <a:solidFill>
                    <a:schemeClr val="tx1"/>
                  </a:solidFill>
                  <a:latin typeface="標楷體" panose="03000509000000000000" pitchFamily="65" charset="-120"/>
                  <a:ea typeface="標楷體" panose="03000509000000000000" pitchFamily="65" charset="-120"/>
                  <a:cs typeface="Ebrima" panose="02000000000000000000" pitchFamily="2" charset="0"/>
                </a:rPr>
                <a:t>教育局長官桌牌</a:t>
              </a:r>
              <a:r>
                <a:rPr lang="en-US" altLang="zh-TW" sz="3200" b="1" dirty="0">
                  <a:solidFill>
                    <a:schemeClr val="tx1"/>
                  </a:solidFill>
                  <a:latin typeface="標楷體" panose="03000509000000000000" pitchFamily="65" charset="-120"/>
                  <a:ea typeface="標楷體" panose="03000509000000000000" pitchFamily="65" charset="-120"/>
                  <a:cs typeface="Ebrima" panose="02000000000000000000" pitchFamily="2" charset="0"/>
                </a:rPr>
                <a:t>:</a:t>
              </a:r>
            </a:p>
            <a:p>
              <a:pPr>
                <a:lnSpc>
                  <a:spcPct val="200000"/>
                </a:lnSpc>
              </a:pPr>
              <a:r>
                <a:rPr lang="zh-TW" altLang="en-US" sz="3200" b="1" dirty="0">
                  <a:solidFill>
                    <a:schemeClr val="tx1"/>
                  </a:solidFill>
                  <a:latin typeface="標楷體" panose="03000509000000000000" pitchFamily="65" charset="-120"/>
                  <a:ea typeface="標楷體" panose="03000509000000000000" pitchFamily="65" charset="-120"/>
                  <a:cs typeface="Ebrima" panose="02000000000000000000" pitchFamily="2" charset="0"/>
                </a:rPr>
                <a:t> </a:t>
              </a:r>
              <a:r>
                <a:rPr lang="en-US" altLang="zh-TW" sz="2800" dirty="0">
                  <a:solidFill>
                    <a:schemeClr val="tx1"/>
                  </a:solidFill>
                  <a:latin typeface="標楷體" panose="03000509000000000000" pitchFamily="65" charset="-120"/>
                  <a:ea typeface="標楷體" panose="03000509000000000000" pitchFamily="65" charset="-120"/>
                  <a:cs typeface="Ebrima" panose="02000000000000000000" pitchFamily="2" charset="0"/>
                </a:rPr>
                <a:t>(</a:t>
              </a:r>
              <a:r>
                <a:rPr lang="zh-TW" altLang="en-US" sz="2800" dirty="0">
                  <a:solidFill>
                    <a:schemeClr val="tx1"/>
                  </a:solidFill>
                  <a:latin typeface="標楷體" panose="03000509000000000000" pitchFamily="65" charset="-120"/>
                  <a:ea typeface="標楷體" panose="03000509000000000000" pitchFamily="65" charset="-120"/>
                  <a:cs typeface="Ebrima" panose="02000000000000000000" pitchFamily="2" charset="0"/>
                </a:rPr>
                <a:t>長官將視行程決定出席與否，可先做起來預備</a:t>
              </a:r>
              <a:r>
                <a:rPr lang="en-US" altLang="zh-TW" sz="2800" dirty="0">
                  <a:solidFill>
                    <a:schemeClr val="tx1"/>
                  </a:solidFill>
                  <a:latin typeface="標楷體" panose="03000509000000000000" pitchFamily="65" charset="-120"/>
                  <a:ea typeface="標楷體" panose="03000509000000000000" pitchFamily="65" charset="-120"/>
                  <a:cs typeface="Ebrima" panose="02000000000000000000" pitchFamily="2" charset="0"/>
                </a:rPr>
                <a:t>)</a:t>
              </a:r>
              <a:endParaRPr lang="en-US" altLang="zh-CN" sz="3200"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p:txBody>
        </p:sp>
      </p:grpSp>
      <p:grpSp>
        <p:nvGrpSpPr>
          <p:cNvPr id="12" name="组合 11">
            <a:extLst>
              <a:ext uri="{FF2B5EF4-FFF2-40B4-BE49-F238E27FC236}">
                <a16:creationId xmlns:a16="http://schemas.microsoft.com/office/drawing/2014/main" id="{D059385F-45C7-49D3-AFF9-8C69E6E6ED65}"/>
              </a:ext>
            </a:extLst>
          </p:cNvPr>
          <p:cNvGrpSpPr/>
          <p:nvPr/>
        </p:nvGrpSpPr>
        <p:grpSpPr>
          <a:xfrm>
            <a:off x="4980048" y="2003626"/>
            <a:ext cx="6228954" cy="3046988"/>
            <a:chOff x="1004981" y="1165218"/>
            <a:chExt cx="6228954" cy="3046988"/>
          </a:xfrm>
        </p:grpSpPr>
        <p:sp>
          <p:nvSpPr>
            <p:cNvPr id="13" name="矩形 12">
              <a:extLst>
                <a:ext uri="{FF2B5EF4-FFF2-40B4-BE49-F238E27FC236}">
                  <a16:creationId xmlns:a16="http://schemas.microsoft.com/office/drawing/2014/main" id="{5528ADBA-084C-4AEA-9FA6-A716008AED6A}"/>
                </a:ext>
              </a:extLst>
            </p:cNvPr>
            <p:cNvSpPr/>
            <p:nvPr/>
          </p:nvSpPr>
          <p:spPr>
            <a:xfrm rot="2700000">
              <a:off x="1004981" y="2253726"/>
              <a:ext cx="871852" cy="87185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5" name="矩形 14">
              <a:extLst>
                <a:ext uri="{FF2B5EF4-FFF2-40B4-BE49-F238E27FC236}">
                  <a16:creationId xmlns:a16="http://schemas.microsoft.com/office/drawing/2014/main" id="{77C5D2C8-9DED-4ACC-B5C8-509FC2F5C4BA}"/>
                </a:ext>
              </a:extLst>
            </p:cNvPr>
            <p:cNvSpPr/>
            <p:nvPr/>
          </p:nvSpPr>
          <p:spPr>
            <a:xfrm>
              <a:off x="2152447" y="1165218"/>
              <a:ext cx="5081488" cy="3046988"/>
            </a:xfrm>
            <a:prstGeom prst="rect">
              <a:avLst/>
            </a:prstGeom>
          </p:spPr>
          <p:txBody>
            <a:bodyPr wrap="square">
              <a:spAutoFit/>
            </a:bodyPr>
            <a:lstStyle/>
            <a:p>
              <a:pPr>
                <a:lnSpc>
                  <a:spcPct val="200000"/>
                </a:lnSpc>
              </a:pPr>
              <a:r>
                <a:rPr lang="en-US" altLang="zh-TW" sz="2400" dirty="0">
                  <a:solidFill>
                    <a:schemeClr val="tx1"/>
                  </a:solidFill>
                  <a:latin typeface="標楷體" panose="03000509000000000000" pitchFamily="65" charset="-120"/>
                  <a:ea typeface="標楷體" panose="03000509000000000000" pitchFamily="65" charset="-120"/>
                  <a:cs typeface="Ebrima" panose="02000000000000000000" pitchFamily="2" charset="0"/>
                </a:rPr>
                <a:t>1.</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教育局</a:t>
              </a:r>
              <a:r>
                <a:rPr lang="zh-TW" altLang="en-US" sz="2400" dirty="0">
                  <a:latin typeface="標楷體" panose="03000509000000000000" pitchFamily="65" charset="-120"/>
                  <a:ea typeface="標楷體" panose="03000509000000000000" pitchFamily="65" charset="-120"/>
                  <a:cs typeface="Ebrima" panose="02000000000000000000" pitchFamily="2" charset="0"/>
                </a:rPr>
                <a:t>國中</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科  蔡詩欣 科長</a:t>
              </a:r>
              <a:endParaRPr lang="en-US" altLang="zh-TW" sz="2400"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a:p>
              <a:pPr>
                <a:lnSpc>
                  <a:spcPct val="200000"/>
                </a:lnSpc>
              </a:pPr>
              <a:r>
                <a:rPr lang="en-US" altLang="zh-TW" sz="2400" dirty="0">
                  <a:latin typeface="標楷體" panose="03000509000000000000" pitchFamily="65" charset="-120"/>
                  <a:ea typeface="標楷體" panose="03000509000000000000" pitchFamily="65" charset="-120"/>
                  <a:cs typeface="Ebrima" panose="02000000000000000000" pitchFamily="2" charset="0"/>
                </a:rPr>
                <a:t>2.</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教育局</a:t>
              </a:r>
              <a:r>
                <a:rPr lang="zh-TW" altLang="en-US" sz="2400" dirty="0">
                  <a:latin typeface="標楷體" panose="03000509000000000000" pitchFamily="65" charset="-120"/>
                  <a:ea typeface="標楷體" panose="03000509000000000000" pitchFamily="65" charset="-120"/>
                  <a:cs typeface="Ebrima" panose="02000000000000000000" pitchFamily="2" charset="0"/>
                </a:rPr>
                <a:t>國中</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科  邱欣宜 股長</a:t>
              </a:r>
              <a:endParaRPr lang="en-US" altLang="zh-TW" sz="2400" dirty="0">
                <a:latin typeface="標楷體" panose="03000509000000000000" pitchFamily="65" charset="-120"/>
                <a:ea typeface="標楷體" panose="03000509000000000000" pitchFamily="65" charset="-120"/>
                <a:cs typeface="Ebrima" panose="02000000000000000000" pitchFamily="2" charset="0"/>
              </a:endParaRPr>
            </a:p>
            <a:p>
              <a:pPr>
                <a:lnSpc>
                  <a:spcPct val="200000"/>
                </a:lnSpc>
              </a:pPr>
              <a:r>
                <a:rPr lang="en-US" altLang="zh-TW" sz="2400" dirty="0">
                  <a:solidFill>
                    <a:schemeClr val="tx1"/>
                  </a:solidFill>
                  <a:latin typeface="標楷體" panose="03000509000000000000" pitchFamily="65" charset="-120"/>
                  <a:ea typeface="標楷體" panose="03000509000000000000" pitchFamily="65" charset="-120"/>
                  <a:cs typeface="Ebrima" panose="02000000000000000000" pitchFamily="2" charset="0"/>
                </a:rPr>
                <a:t>3.</a:t>
              </a:r>
              <a:r>
                <a:rPr lang="zh-TW" altLang="en-US" sz="2400" dirty="0" smtClean="0">
                  <a:solidFill>
                    <a:schemeClr val="tx1"/>
                  </a:solidFill>
                  <a:latin typeface="標楷體" panose="03000509000000000000" pitchFamily="65" charset="-120"/>
                  <a:ea typeface="標楷體" panose="03000509000000000000" pitchFamily="65" charset="-120"/>
                  <a:cs typeface="Ebrima" panose="02000000000000000000" pitchFamily="2" charset="0"/>
                </a:rPr>
                <a:t>教育局</a:t>
              </a:r>
              <a:r>
                <a:rPr lang="zh-TW" altLang="en-US" sz="2400" dirty="0">
                  <a:latin typeface="標楷體" panose="03000509000000000000" pitchFamily="65" charset="-120"/>
                  <a:ea typeface="標楷體" panose="03000509000000000000" pitchFamily="65" charset="-120"/>
                  <a:cs typeface="Ebrima" panose="02000000000000000000" pitchFamily="2" charset="0"/>
                </a:rPr>
                <a:t>國中</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科  </a:t>
              </a:r>
              <a:r>
                <a:rPr lang="zh-TW" altLang="en-US" sz="2400" dirty="0">
                  <a:latin typeface="標楷體" panose="03000509000000000000" pitchFamily="65" charset="-120"/>
                  <a:ea typeface="標楷體" panose="03000509000000000000" pitchFamily="65" charset="-120"/>
                  <a:cs typeface="Ebrima" panose="02000000000000000000" pitchFamily="2" charset="0"/>
                </a:rPr>
                <a:t>李</a:t>
              </a:r>
              <a:r>
                <a:rPr lang="zh-TW" altLang="en-US" sz="2400" dirty="0">
                  <a:solidFill>
                    <a:schemeClr val="tx1"/>
                  </a:solidFill>
                  <a:latin typeface="標楷體" panose="03000509000000000000" pitchFamily="65" charset="-120"/>
                  <a:ea typeface="標楷體" panose="03000509000000000000" pitchFamily="65" charset="-120"/>
                  <a:cs typeface="Ebrima" panose="02000000000000000000" pitchFamily="2" charset="0"/>
                </a:rPr>
                <a:t>岢</a:t>
              </a:r>
              <a:r>
                <a:rPr lang="zh-TW" altLang="en-US" sz="2400" dirty="0" smtClean="0">
                  <a:solidFill>
                    <a:schemeClr val="tx1"/>
                  </a:solidFill>
                  <a:latin typeface="標楷體" panose="03000509000000000000" pitchFamily="65" charset="-120"/>
                  <a:ea typeface="標楷體" panose="03000509000000000000" pitchFamily="65" charset="-120"/>
                  <a:cs typeface="Ebrima" panose="02000000000000000000" pitchFamily="2" charset="0"/>
                </a:rPr>
                <a:t>庭 </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科員</a:t>
              </a:r>
              <a:endParaRPr lang="en-US" altLang="zh-TW" sz="2400"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a:p>
              <a:pPr>
                <a:lnSpc>
                  <a:spcPct val="200000"/>
                </a:lnSpc>
              </a:pPr>
              <a:r>
                <a:rPr lang="en-US" altLang="zh-TW" sz="2400" dirty="0">
                  <a:latin typeface="標楷體" panose="03000509000000000000" pitchFamily="65" charset="-120"/>
                  <a:ea typeface="標楷體" panose="03000509000000000000" pitchFamily="65" charset="-120"/>
                  <a:cs typeface="Ebrima" panose="02000000000000000000" pitchFamily="2" charset="0"/>
                </a:rPr>
                <a:t>4.</a:t>
              </a:r>
              <a:r>
                <a:rPr lang="zh-TW" altLang="en-US" sz="2400" dirty="0">
                  <a:latin typeface="標楷體" panose="03000509000000000000" pitchFamily="65" charset="-120"/>
                  <a:ea typeface="標楷體" panose="03000509000000000000" pitchFamily="65" charset="-120"/>
                  <a:cs typeface="Ebrima" panose="02000000000000000000" pitchFamily="2" charset="0"/>
                </a:rPr>
                <a:t>英資中心主任  楊沛</a:t>
              </a:r>
              <a:r>
                <a:rPr lang="zh-TW" altLang="en-US" sz="2400" dirty="0" smtClean="0">
                  <a:latin typeface="標楷體" panose="03000509000000000000" pitchFamily="65" charset="-120"/>
                  <a:ea typeface="標楷體" panose="03000509000000000000" pitchFamily="65" charset="-120"/>
                  <a:cs typeface="Ebrima" panose="02000000000000000000" pitchFamily="2" charset="0"/>
                </a:rPr>
                <a:t>縈 候用校長</a:t>
              </a:r>
              <a:endParaRPr lang="en-US" altLang="zh-CN" sz="2400"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p:txBody>
        </p:sp>
      </p:grpSp>
      <p:sp>
        <p:nvSpPr>
          <p:cNvPr id="17" name="矩形 16">
            <a:extLst>
              <a:ext uri="{FF2B5EF4-FFF2-40B4-BE49-F238E27FC236}">
                <a16:creationId xmlns:a16="http://schemas.microsoft.com/office/drawing/2014/main" id="{F50BB548-488E-42C3-8DF2-5C806193CFD3}"/>
              </a:ext>
            </a:extLst>
          </p:cNvPr>
          <p:cNvSpPr/>
          <p:nvPr/>
        </p:nvSpPr>
        <p:spPr>
          <a:xfrm rot="2700000">
            <a:off x="4980048" y="4095654"/>
            <a:ext cx="871852" cy="8718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68F57ABB-D21C-4B8D-9852-71A5CFE61856}"/>
              </a:ext>
            </a:extLst>
          </p:cNvPr>
          <p:cNvSpPr/>
          <p:nvPr/>
        </p:nvSpPr>
        <p:spPr>
          <a:xfrm>
            <a:off x="3257385" y="5729478"/>
            <a:ext cx="7537506" cy="646331"/>
          </a:xfrm>
          <a:prstGeom prst="rect">
            <a:avLst/>
          </a:prstGeom>
        </p:spPr>
        <p:txBody>
          <a:bodyPr wrap="square">
            <a:spAutoFit/>
          </a:bodyPr>
          <a:lstStyle/>
          <a:p>
            <a:pPr>
              <a:lnSpc>
                <a:spcPct val="200000"/>
              </a:lnSpc>
            </a:pPr>
            <a:r>
              <a:rPr lang="zh-TW" altLang="en-US" b="1" dirty="0">
                <a:solidFill>
                  <a:schemeClr val="tx1"/>
                </a:solidFill>
                <a:latin typeface="標楷體" panose="03000509000000000000" pitchFamily="65" charset="-120"/>
                <a:ea typeface="標楷體" panose="03000509000000000000" pitchFamily="65" charset="-120"/>
                <a:cs typeface="Ebrima" panose="02000000000000000000" pitchFamily="2" charset="0"/>
              </a:rPr>
              <a:t>*各校訪視委員名單</a:t>
            </a:r>
            <a:r>
              <a:rPr lang="zh-TW" altLang="en-US" b="1" dirty="0" smtClean="0">
                <a:solidFill>
                  <a:schemeClr val="tx1"/>
                </a:solidFill>
                <a:latin typeface="標楷體" panose="03000509000000000000" pitchFamily="65" charset="-120"/>
                <a:ea typeface="標楷體" panose="03000509000000000000" pitchFamily="65" charset="-120"/>
                <a:cs typeface="Ebrima" panose="02000000000000000000" pitchFamily="2" charset="0"/>
              </a:rPr>
              <a:t>請於訪視前來電，英</a:t>
            </a:r>
            <a:r>
              <a:rPr lang="zh-TW" altLang="en-US" b="1" dirty="0">
                <a:solidFill>
                  <a:schemeClr val="tx1"/>
                </a:solidFill>
                <a:latin typeface="標楷體" panose="03000509000000000000" pitchFamily="65" charset="-120"/>
                <a:ea typeface="標楷體" panose="03000509000000000000" pitchFamily="65" charset="-120"/>
                <a:cs typeface="Ebrima" panose="02000000000000000000" pitchFamily="2" charset="0"/>
              </a:rPr>
              <a:t>資中心</a:t>
            </a:r>
            <a:r>
              <a:rPr lang="en-US" altLang="zh-TW" b="1" dirty="0">
                <a:solidFill>
                  <a:schemeClr val="tx1"/>
                </a:solidFill>
                <a:latin typeface="標楷體" panose="03000509000000000000" pitchFamily="65" charset="-120"/>
                <a:ea typeface="標楷體" panose="03000509000000000000" pitchFamily="65" charset="-120"/>
                <a:cs typeface="Ebrima" panose="02000000000000000000" pitchFamily="2" charset="0"/>
              </a:rPr>
              <a:t>03-3552776#231</a:t>
            </a:r>
            <a:r>
              <a:rPr lang="zh-TW" altLang="en-US" b="1" dirty="0">
                <a:solidFill>
                  <a:schemeClr val="tx1"/>
                </a:solidFill>
                <a:latin typeface="標楷體" panose="03000509000000000000" pitchFamily="65" charset="-120"/>
                <a:ea typeface="標楷體" panose="03000509000000000000" pitchFamily="65" charset="-120"/>
                <a:cs typeface="Ebrima" panose="02000000000000000000" pitchFamily="2" charset="0"/>
              </a:rPr>
              <a:t> 詢問</a:t>
            </a:r>
            <a:endParaRPr lang="en-US" altLang="zh-CN" b="1" dirty="0">
              <a:solidFill>
                <a:schemeClr val="tx1"/>
              </a:solidFill>
              <a:latin typeface="標楷體" panose="03000509000000000000" pitchFamily="65" charset="-120"/>
              <a:ea typeface="標楷體" panose="03000509000000000000" pitchFamily="65" charset="-120"/>
              <a:cs typeface="Ebrima" panose="02000000000000000000" pitchFamily="2" charset="0"/>
            </a:endParaRPr>
          </a:p>
        </p:txBody>
      </p:sp>
    </p:spTree>
    <p:extLst>
      <p:ext uri="{BB962C8B-B14F-4D97-AF65-F5344CB8AC3E}">
        <p14:creationId xmlns:p14="http://schemas.microsoft.com/office/powerpoint/2010/main" val="2923809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卡通小动物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527</Words>
  <Application>Microsoft Office PowerPoint</Application>
  <PresentationFormat>寬螢幕</PresentationFormat>
  <Paragraphs>41</Paragraphs>
  <Slides>12</Slides>
  <Notes>12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12</vt:i4>
      </vt:variant>
    </vt:vector>
  </HeadingPairs>
  <TitlesOfParts>
    <vt:vector size="27" baseType="lpstr">
      <vt:lpstr>等线</vt:lpstr>
      <vt:lpstr>等线 Light</vt:lpstr>
      <vt:lpstr>隶书</vt:lpstr>
      <vt:lpstr>微软雅黑</vt:lpstr>
      <vt:lpstr>MS Gothic</vt:lpstr>
      <vt:lpstr>宋体</vt:lpstr>
      <vt:lpstr>华文细黑</vt:lpstr>
      <vt:lpstr>方正兰亭超细黑简体</vt:lpstr>
      <vt:lpstr>王漢宗超明體繁</vt:lpstr>
      <vt:lpstr>汉仪小麦体简</vt:lpstr>
      <vt:lpstr>標楷體</vt:lpstr>
      <vt:lpstr>Arial</vt:lpstr>
      <vt:lpstr>Calibri</vt:lpstr>
      <vt:lpstr>Ebrima</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手绘卡通小动物模板</dc:title>
  <dc:creator>Administrator</dc:creator>
  <cp:lastModifiedBy>user</cp:lastModifiedBy>
  <cp:revision>59</cp:revision>
  <dcterms:created xsi:type="dcterms:W3CDTF">2017-12-27T13:31:05Z</dcterms:created>
  <dcterms:modified xsi:type="dcterms:W3CDTF">2023-03-27T07:49:32Z</dcterms:modified>
</cp:coreProperties>
</file>