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601200" cy="12801600" type="A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2910" y="9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934D4-75C2-4F45-BF1B-3739E0A06587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66A51-AD51-4677-A85F-1284586732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102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7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53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93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55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3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51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34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0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82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22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70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3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13037-FF41-4518-BD45-F57374F7A2ED}" type="datetimeFigureOut">
              <a:rPr lang="zh-TW" altLang="en-US" smtClean="0"/>
              <a:t>2021/1/7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5C31-8C27-4932-86BE-2196089C23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658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551" y="11950048"/>
            <a:ext cx="3458067" cy="70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78040" y="95452"/>
            <a:ext cx="2552293" cy="2552293"/>
            <a:chOff x="156412" y="95452"/>
            <a:chExt cx="2552293" cy="2552293"/>
          </a:xfrm>
        </p:grpSpPr>
        <p:sp>
          <p:nvSpPr>
            <p:cNvPr id="10" name="橢圓 9"/>
            <p:cNvSpPr/>
            <p:nvPr/>
          </p:nvSpPr>
          <p:spPr>
            <a:xfrm>
              <a:off x="173993" y="95452"/>
              <a:ext cx="2517038" cy="2552293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263009" y="973127"/>
              <a:ext cx="23391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智慧自造創意營</a:t>
              </a: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878561" y="511462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機械群</a:t>
              </a:r>
              <a:endPara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763154" y="1434792"/>
              <a:ext cx="133882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en-US" altLang="zh-TW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1/26</a:t>
              </a:r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週二下午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3" name="橢圓 22"/>
            <p:cNvSpPr/>
            <p:nvPr/>
          </p:nvSpPr>
          <p:spPr>
            <a:xfrm>
              <a:off x="156412" y="95452"/>
              <a:ext cx="2552293" cy="2552293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6" name="群組 25"/>
          <p:cNvGrpSpPr/>
          <p:nvPr/>
        </p:nvGrpSpPr>
        <p:grpSpPr>
          <a:xfrm>
            <a:off x="4259733" y="30"/>
            <a:ext cx="5182950" cy="1473627"/>
            <a:chOff x="3892209" y="1006055"/>
            <a:chExt cx="4810470" cy="1214744"/>
          </a:xfrm>
        </p:grpSpPr>
        <p:sp>
          <p:nvSpPr>
            <p:cNvPr id="14" name="文字方塊 13"/>
            <p:cNvSpPr txBox="1"/>
            <p:nvPr/>
          </p:nvSpPr>
          <p:spPr>
            <a:xfrm>
              <a:off x="4081941" y="1840238"/>
              <a:ext cx="4456262" cy="380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dirty="0">
                  <a:solidFill>
                    <a:srgbClr val="7030A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桃園市國中生學術及性向探索</a:t>
              </a:r>
              <a:r>
                <a:rPr lang="zh-TW" altLang="en-US" sz="2400" dirty="0" smtClean="0">
                  <a:solidFill>
                    <a:srgbClr val="7030A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活動</a:t>
              </a:r>
              <a:endParaRPr lang="zh-TW" altLang="en-US" sz="2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892209" y="1052226"/>
              <a:ext cx="1748463" cy="9133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6600" b="1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2021</a:t>
              </a:r>
              <a:endPara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5531878" y="1006055"/>
              <a:ext cx="3170801" cy="913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600" spc="-300" dirty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寒假</a:t>
              </a:r>
              <a:r>
                <a:rPr lang="zh-TW" altLang="en-US" sz="6600" spc="-300" dirty="0" smtClean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營隊</a:t>
              </a:r>
              <a:endParaRPr lang="zh-TW" altLang="en-US" sz="6600" spc="-3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2685550" y="928275"/>
            <a:ext cx="6955750" cy="1440000"/>
            <a:chOff x="2898926" y="1031158"/>
            <a:chExt cx="6955750" cy="1440000"/>
          </a:xfrm>
        </p:grpSpPr>
        <p:cxnSp>
          <p:nvCxnSpPr>
            <p:cNvPr id="30" name="直線接點 29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字方塊 30"/>
            <p:cNvSpPr txBox="1"/>
            <p:nvPr/>
          </p:nvSpPr>
          <p:spPr>
            <a:xfrm>
              <a:off x="2898926" y="1459378"/>
              <a:ext cx="695575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無人空拍機組裝駕駛攝影、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立體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繪圖、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機器手臂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、仿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生獸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列印掃描機</a:t>
              </a:r>
            </a:p>
            <a:p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時間：即日起至各次活動前</a:t>
              </a:r>
              <a:r>
                <a:rPr lang="en-US" altLang="zh-TW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</a:t>
              </a:r>
              <a:r>
                <a:rPr lang="zh-TW" altLang="en-US" sz="1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止 </a:t>
              </a:r>
              <a:endPara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5013180" y="2979455"/>
            <a:ext cx="4175197" cy="1458664"/>
            <a:chOff x="2904964" y="1012494"/>
            <a:chExt cx="4175197" cy="1458664"/>
          </a:xfrm>
        </p:grpSpPr>
        <p:cxnSp>
          <p:nvCxnSpPr>
            <p:cNvPr id="43" name="直線接點 42"/>
            <p:cNvCxnSpPr/>
            <p:nvPr/>
          </p:nvCxnSpPr>
          <p:spPr>
            <a:xfrm rot="5400000">
              <a:off x="2184964" y="1751158"/>
              <a:ext cx="1440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2929666" y="1012494"/>
              <a:ext cx="415049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en-US" altLang="zh-TW" dirty="0" err="1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mBot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遙控手、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程式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easy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寫、機器人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PK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賽</a:t>
              </a:r>
              <a:endPara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起至各次活動前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</a:p>
          </p:txBody>
        </p:sp>
      </p:grpSp>
      <p:sp>
        <p:nvSpPr>
          <p:cNvPr id="45" name="橢圓 44"/>
          <p:cNvSpPr/>
          <p:nvPr/>
        </p:nvSpPr>
        <p:spPr>
          <a:xfrm>
            <a:off x="92129" y="4114673"/>
            <a:ext cx="2655282" cy="2554539"/>
          </a:xfrm>
          <a:prstGeom prst="ellipse">
            <a:avLst/>
          </a:prstGeom>
          <a:solidFill>
            <a:srgbClr val="0070C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111806" y="4998787"/>
            <a:ext cx="2608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多媒體</a:t>
            </a:r>
            <a:r>
              <a:rPr lang="zh-TW" altLang="en-US" sz="2400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動畫師體驗營</a:t>
            </a:r>
          </a:p>
        </p:txBody>
      </p:sp>
      <p:sp>
        <p:nvSpPr>
          <p:cNvPr id="47" name="文字方塊 46"/>
          <p:cNvSpPr txBox="1"/>
          <p:nvPr/>
        </p:nvSpPr>
        <p:spPr>
          <a:xfrm>
            <a:off x="800863" y="455268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zh-TW" altLang="en-US" sz="2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橢圓 48"/>
          <p:cNvSpPr/>
          <p:nvPr/>
        </p:nvSpPr>
        <p:spPr>
          <a:xfrm>
            <a:off x="92129" y="4089890"/>
            <a:ext cx="2655281" cy="260005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3050881" y="4914123"/>
            <a:ext cx="6481148" cy="1176286"/>
            <a:chOff x="2916022" y="961620"/>
            <a:chExt cx="6481148" cy="1269898"/>
          </a:xfrm>
        </p:grpSpPr>
        <p:cxnSp>
          <p:nvCxnSpPr>
            <p:cNvPr id="51" name="直線接點 50"/>
            <p:cNvCxnSpPr/>
            <p:nvPr/>
          </p:nvCxnSpPr>
          <p:spPr>
            <a:xfrm>
              <a:off x="2916022" y="961620"/>
              <a:ext cx="14150" cy="126989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2919115" y="1015273"/>
              <a:ext cx="647805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歡樂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動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畫師、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3D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全習機示範、創意插圖設計、虛擬攝影棚體驗</a:t>
              </a:r>
              <a:endPara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時間：即日起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zh-TW" altLang="en-US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3" name="橢圓 52"/>
          <p:cNvSpPr/>
          <p:nvPr/>
        </p:nvSpPr>
        <p:spPr>
          <a:xfrm>
            <a:off x="1672408" y="6274108"/>
            <a:ext cx="3215598" cy="2805230"/>
          </a:xfrm>
          <a:prstGeom prst="ellipse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2620356" y="6694700"/>
            <a:ext cx="124264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TW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Camp </a:t>
            </a:r>
            <a:r>
              <a:rPr lang="en-US" altLang="zh-TW" spc="-150" dirty="0" err="1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Lio</a:t>
            </a:r>
            <a:r>
              <a:rPr lang="en-US" altLang="zh-TW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-Ho</a:t>
            </a:r>
          </a:p>
          <a:p>
            <a:pPr algn="ctr">
              <a:lnSpc>
                <a:spcPts val="2000"/>
              </a:lnSpc>
            </a:pPr>
            <a:r>
              <a:rPr lang="zh-TW" altLang="en-US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英語</a:t>
            </a:r>
            <a:r>
              <a:rPr lang="zh-TW" altLang="en-US" spc="-15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探索營</a:t>
            </a:r>
          </a:p>
        </p:txBody>
      </p:sp>
      <p:sp>
        <p:nvSpPr>
          <p:cNvPr id="55" name="文字方塊 54"/>
          <p:cNvSpPr txBox="1"/>
          <p:nvPr/>
        </p:nvSpPr>
        <p:spPr>
          <a:xfrm>
            <a:off x="2783138" y="639526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</a:t>
            </a:r>
            <a:r>
              <a:rPr lang="zh-TW" altLang="en-US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zh-TW" altLang="en-US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7" name="橢圓 56"/>
          <p:cNvSpPr/>
          <p:nvPr/>
        </p:nvSpPr>
        <p:spPr>
          <a:xfrm>
            <a:off x="1672408" y="6250153"/>
            <a:ext cx="3200565" cy="2823288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2338583" y="7975785"/>
            <a:ext cx="1843771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和式</a:t>
            </a:r>
            <a:r>
              <a:rPr lang="zh-TW" altLang="en-US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</a:t>
            </a: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語超值</a:t>
            </a:r>
            <a:endParaRPr lang="en-US" altLang="zh-TW" spc="-3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2000"/>
              </a:lnSpc>
            </a:pPr>
            <a:r>
              <a:rPr lang="zh-TW" altLang="en-US" spc="-3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體驗日文</a:t>
            </a:r>
            <a:r>
              <a:rPr lang="zh-TW" altLang="en-US" spc="-3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</a:t>
            </a:r>
          </a:p>
        </p:txBody>
      </p:sp>
      <p:grpSp>
        <p:nvGrpSpPr>
          <p:cNvPr id="65" name="群組 64"/>
          <p:cNvGrpSpPr/>
          <p:nvPr/>
        </p:nvGrpSpPr>
        <p:grpSpPr>
          <a:xfrm>
            <a:off x="4945057" y="6785455"/>
            <a:ext cx="4612957" cy="1805387"/>
            <a:chOff x="5020053" y="7127171"/>
            <a:chExt cx="4724424" cy="1805387"/>
          </a:xfrm>
        </p:grpSpPr>
        <p:sp>
          <p:nvSpPr>
            <p:cNvPr id="60" name="文字方塊 59"/>
            <p:cNvSpPr txBox="1"/>
            <p:nvPr/>
          </p:nvSpPr>
          <p:spPr>
            <a:xfrm>
              <a:off x="5089822" y="7229645"/>
              <a:ext cx="4654655" cy="16619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：外籍教師全英語營隊、聖誕也瘋狂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報名時間：即日起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內容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50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音初體驗、日語生活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會話、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         動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漫與章魚燒的相遇</a:t>
              </a:r>
              <a:endPara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</a:t>
              </a:r>
              <a:r>
                <a:rPr lang="zh-TW" altLang="en-US" sz="17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即日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起至各次活動前</a:t>
              </a:r>
              <a:r>
                <a:rPr lang="en-US" altLang="zh-TW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</a:p>
          </p:txBody>
        </p:sp>
        <p:cxnSp>
          <p:nvCxnSpPr>
            <p:cNvPr id="63" name="直線接點 62"/>
            <p:cNvCxnSpPr/>
            <p:nvPr/>
          </p:nvCxnSpPr>
          <p:spPr>
            <a:xfrm>
              <a:off x="5020053" y="7127171"/>
              <a:ext cx="19041" cy="1805387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橢圓 65"/>
          <p:cNvSpPr/>
          <p:nvPr/>
        </p:nvSpPr>
        <p:spPr>
          <a:xfrm>
            <a:off x="269213" y="8845334"/>
            <a:ext cx="2681264" cy="255229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531127" y="971311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變玩</a:t>
            </a:r>
            <a:r>
              <a: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科學</a:t>
            </a:r>
          </a:p>
        </p:txBody>
      </p:sp>
      <p:cxnSp>
        <p:nvCxnSpPr>
          <p:cNvPr id="76" name="直線接點 75"/>
          <p:cNvCxnSpPr/>
          <p:nvPr/>
        </p:nvCxnSpPr>
        <p:spPr>
          <a:xfrm>
            <a:off x="1408163" y="2659339"/>
            <a:ext cx="1555" cy="1429431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字方塊 67"/>
          <p:cNvSpPr txBox="1"/>
          <p:nvPr/>
        </p:nvSpPr>
        <p:spPr>
          <a:xfrm>
            <a:off x="992792" y="925145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普通科</a:t>
            </a:r>
            <a:endParaRPr lang="zh-TW" altLang="en-US" sz="24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270643" y="8835441"/>
            <a:ext cx="2663684" cy="255229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3111476" y="9290423"/>
            <a:ext cx="6529824" cy="1800000"/>
            <a:chOff x="2904964" y="1031158"/>
            <a:chExt cx="6529819" cy="1800000"/>
          </a:xfrm>
        </p:grpSpPr>
        <p:cxnSp>
          <p:nvCxnSpPr>
            <p:cNvPr id="72" name="直線接點 71"/>
            <p:cNvCxnSpPr/>
            <p:nvPr/>
          </p:nvCxnSpPr>
          <p:spPr>
            <a:xfrm rot="5400000">
              <a:off x="2004964" y="1931158"/>
              <a:ext cx="1800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文字方塊 72"/>
            <p:cNvSpPr txBox="1"/>
            <p:nvPr/>
          </p:nvSpPr>
          <p:spPr>
            <a:xfrm>
              <a:off x="3017647" y="1079967"/>
              <a:ext cx="641713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課程內容：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法老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王之舌</a:t>
              </a:r>
              <a:r>
                <a: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&amp;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自製瓦斯爐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、螺旋鑽、親愛的，我把</a:t>
              </a:r>
              <a:r>
                <a:rPr lang="en-US" altLang="zh-TW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DNA</a:t>
              </a:r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取出來了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報名時間：即日起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至各次活動前</a:t>
              </a:r>
              <a:r>
                <a: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天止</a:t>
              </a:r>
              <a:endPara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lang="zh-TW" altLang="en-US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cxnSp>
        <p:nvCxnSpPr>
          <p:cNvPr id="77" name="直線接點 76"/>
          <p:cNvCxnSpPr/>
          <p:nvPr/>
        </p:nvCxnSpPr>
        <p:spPr>
          <a:xfrm>
            <a:off x="1403267" y="6694143"/>
            <a:ext cx="12742" cy="2145498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rot="16200000">
            <a:off x="1878557" y="3066727"/>
            <a:ext cx="0" cy="86400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430563" y="7661797"/>
            <a:ext cx="244420" cy="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4968587" y="10581271"/>
            <a:ext cx="45942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實施對象：桃園市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八、九年級國中學生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報名方式：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各校輔導室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報名或 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即日起掃描 </a:t>
            </a:r>
            <a:r>
              <a:rPr lang="en-US" altLang="zh-TW" sz="1400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Qrcode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填寫資料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辦理保險用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每人最多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梯次。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課程費用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：免費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錄取通知：報名截止後將有專人與您聯絡。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採先報名先錄取方式，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人以上開班。</a:t>
            </a:r>
            <a:endParaRPr lang="en-US" altLang="zh-TW" sz="1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同一學校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人以上報名即有專車接送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86" name="文字方塊 85"/>
          <p:cNvSpPr txBox="1"/>
          <p:nvPr/>
        </p:nvSpPr>
        <p:spPr>
          <a:xfrm>
            <a:off x="717644" y="11938662"/>
            <a:ext cx="2794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000" spc="-1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桃園市六和高級中等學校</a:t>
            </a:r>
            <a:endParaRPr lang="zh-TW" altLang="en-US" sz="2000" spc="-1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7" name="文字方塊 86"/>
          <p:cNvSpPr txBox="1"/>
          <p:nvPr/>
        </p:nvSpPr>
        <p:spPr>
          <a:xfrm>
            <a:off x="1096500" y="12295179"/>
            <a:ext cx="1954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6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LIO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HO</a:t>
            </a:r>
            <a:r>
              <a:rPr lang="en-US" altLang="zh-TW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HIGH</a:t>
            </a:r>
            <a:r>
              <a:rPr lang="en-US" altLang="zh-TW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SCHOOL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 descr="G:\04LH\六和資料10608-10707\雜項\校徽會旗校歌\六和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5" y="11993709"/>
            <a:ext cx="641873" cy="64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群組 3"/>
          <p:cNvGrpSpPr/>
          <p:nvPr/>
        </p:nvGrpSpPr>
        <p:grpSpPr>
          <a:xfrm>
            <a:off x="2296558" y="2358798"/>
            <a:ext cx="2568504" cy="2552293"/>
            <a:chOff x="2296558" y="2221647"/>
            <a:chExt cx="2568504" cy="2552293"/>
          </a:xfrm>
        </p:grpSpPr>
        <p:sp>
          <p:nvSpPr>
            <p:cNvPr id="32" name="橢圓 31"/>
            <p:cNvSpPr/>
            <p:nvPr/>
          </p:nvSpPr>
          <p:spPr>
            <a:xfrm>
              <a:off x="2296558" y="2239665"/>
              <a:ext cx="2568504" cy="2508151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2368692" y="3184407"/>
              <a:ext cx="24160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400" dirty="0" err="1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mBot</a:t>
              </a:r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機器人</a:t>
              </a:r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營隊</a:t>
              </a: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2714943" y="2722742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電機電</a:t>
              </a:r>
              <a:r>
                <a:rPr lang="zh-TW" altLang="en-US" sz="2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子</a:t>
              </a:r>
              <a:r>
                <a:rPr lang="zh-TW" altLang="en-US" sz="2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群</a:t>
              </a:r>
              <a:endParaRPr lang="zh-TW" altLang="en-US" sz="2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2312769" y="2221647"/>
              <a:ext cx="2552293" cy="2552293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2961973" y="365463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en-US" altLang="zh-TW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1/26</a:t>
              </a:r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週二上午  </a:t>
              </a:r>
              <a:endPara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59" name="文字方塊 58"/>
          <p:cNvSpPr txBox="1"/>
          <p:nvPr/>
        </p:nvSpPr>
        <p:spPr>
          <a:xfrm>
            <a:off x="2433367" y="7299995"/>
            <a:ext cx="1654205" cy="61555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1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週二上午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915845" y="10195020"/>
            <a:ext cx="13388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週二上午 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800080" y="5465358"/>
            <a:ext cx="13388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週二下午  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046" y="10633765"/>
            <a:ext cx="1210692" cy="1210692"/>
          </a:xfrm>
          <a:prstGeom prst="rect">
            <a:avLst/>
          </a:prstGeom>
        </p:spPr>
      </p:pic>
      <p:sp>
        <p:nvSpPr>
          <p:cNvPr id="62" name="文字方塊 61"/>
          <p:cNvSpPr txBox="1"/>
          <p:nvPr/>
        </p:nvSpPr>
        <p:spPr>
          <a:xfrm>
            <a:off x="3884943" y="8617632"/>
            <a:ext cx="1654205" cy="61555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1/26</a:t>
            </a:r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1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週二下午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9065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1529</TotalTime>
  <Words>374</Words>
  <Application>Microsoft Office PowerPoint</Application>
  <PresentationFormat>A3 紙張 (297x420 公釐)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88</cp:revision>
  <cp:lastPrinted>2020-09-23T08:48:36Z</cp:lastPrinted>
  <dcterms:created xsi:type="dcterms:W3CDTF">2018-11-04T14:01:07Z</dcterms:created>
  <dcterms:modified xsi:type="dcterms:W3CDTF">2021-01-07T01:15:17Z</dcterms:modified>
</cp:coreProperties>
</file>