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12.xml" ContentType="application/vnd.openxmlformats-officedocument.presentationml.tags+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3.xml" ContentType="application/vnd.openxmlformats-officedocument.presentationml.tags+xml"/>
  <Override PartName="/ppt/notesSlides/notesSlide5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14.xml" ContentType="application/vnd.openxmlformats-officedocument.presentationml.tags+xml"/>
  <Override PartName="/ppt/notesSlides/notesSlide5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020" r:id="rId2"/>
    <p:sldMasterId id="2147484034" r:id="rId3"/>
    <p:sldMasterId id="2147484050" r:id="rId4"/>
    <p:sldMasterId id="2147484052" r:id="rId5"/>
    <p:sldMasterId id="2147484066" r:id="rId6"/>
    <p:sldMasterId id="2147487337" r:id="rId7"/>
    <p:sldMasterId id="2147487348" r:id="rId8"/>
    <p:sldMasterId id="2147487361" r:id="rId9"/>
    <p:sldMasterId id="2147487374" r:id="rId10"/>
    <p:sldMasterId id="2147487387" r:id="rId11"/>
    <p:sldMasterId id="2147487400" r:id="rId12"/>
    <p:sldMasterId id="2147487413" r:id="rId13"/>
    <p:sldMasterId id="2147487426" r:id="rId14"/>
    <p:sldMasterId id="2147487439" r:id="rId15"/>
    <p:sldMasterId id="2147487452" r:id="rId16"/>
    <p:sldMasterId id="2147487458" r:id="rId17"/>
  </p:sldMasterIdLst>
  <p:notesMasterIdLst>
    <p:notesMasterId r:id="rId143"/>
  </p:notesMasterIdLst>
  <p:handoutMasterIdLst>
    <p:handoutMasterId r:id="rId144"/>
  </p:handoutMasterIdLst>
  <p:sldIdLst>
    <p:sldId id="726" r:id="rId18"/>
    <p:sldId id="757" r:id="rId19"/>
    <p:sldId id="758" r:id="rId20"/>
    <p:sldId id="960" r:id="rId21"/>
    <p:sldId id="972" r:id="rId22"/>
    <p:sldId id="1004" r:id="rId23"/>
    <p:sldId id="1016" r:id="rId24"/>
    <p:sldId id="1017" r:id="rId25"/>
    <p:sldId id="1020" r:id="rId26"/>
    <p:sldId id="1019" r:id="rId27"/>
    <p:sldId id="695" r:id="rId28"/>
    <p:sldId id="696" r:id="rId29"/>
    <p:sldId id="697" r:id="rId30"/>
    <p:sldId id="913" r:id="rId31"/>
    <p:sldId id="977" r:id="rId32"/>
    <p:sldId id="978" r:id="rId33"/>
    <p:sldId id="979" r:id="rId34"/>
    <p:sldId id="1021" r:id="rId35"/>
    <p:sldId id="1022" r:id="rId36"/>
    <p:sldId id="1023" r:id="rId37"/>
    <p:sldId id="1024" r:id="rId38"/>
    <p:sldId id="698" r:id="rId39"/>
    <p:sldId id="699" r:id="rId40"/>
    <p:sldId id="1001" r:id="rId41"/>
    <p:sldId id="700" r:id="rId42"/>
    <p:sldId id="701" r:id="rId43"/>
    <p:sldId id="702" r:id="rId44"/>
    <p:sldId id="999" r:id="rId45"/>
    <p:sldId id="1000" r:id="rId46"/>
    <p:sldId id="1003" r:id="rId47"/>
    <p:sldId id="260" r:id="rId48"/>
    <p:sldId id="1030" r:id="rId49"/>
    <p:sldId id="257" r:id="rId50"/>
    <p:sldId id="261" r:id="rId51"/>
    <p:sldId id="558" r:id="rId52"/>
    <p:sldId id="560" r:id="rId53"/>
    <p:sldId id="561" r:id="rId54"/>
    <p:sldId id="823" r:id="rId55"/>
    <p:sldId id="824" r:id="rId56"/>
    <p:sldId id="825" r:id="rId57"/>
    <p:sldId id="826" r:id="rId58"/>
    <p:sldId id="827" r:id="rId59"/>
    <p:sldId id="828" r:id="rId60"/>
    <p:sldId id="829" r:id="rId61"/>
    <p:sldId id="830" r:id="rId62"/>
    <p:sldId id="831" r:id="rId63"/>
    <p:sldId id="832" r:id="rId64"/>
    <p:sldId id="833" r:id="rId65"/>
    <p:sldId id="1018" r:id="rId66"/>
    <p:sldId id="971" r:id="rId67"/>
    <p:sldId id="980" r:id="rId68"/>
    <p:sldId id="982" r:id="rId69"/>
    <p:sldId id="983" r:id="rId70"/>
    <p:sldId id="985" r:id="rId71"/>
    <p:sldId id="986" r:id="rId72"/>
    <p:sldId id="987" r:id="rId73"/>
    <p:sldId id="988" r:id="rId74"/>
    <p:sldId id="989" r:id="rId75"/>
    <p:sldId id="557" r:id="rId76"/>
    <p:sldId id="593" r:id="rId77"/>
    <p:sldId id="747" r:id="rId78"/>
    <p:sldId id="984" r:id="rId79"/>
    <p:sldId id="730" r:id="rId80"/>
    <p:sldId id="1025" r:id="rId81"/>
    <p:sldId id="861" r:id="rId82"/>
    <p:sldId id="862" r:id="rId83"/>
    <p:sldId id="863" r:id="rId84"/>
    <p:sldId id="740" r:id="rId85"/>
    <p:sldId id="1012" r:id="rId86"/>
    <p:sldId id="731" r:id="rId87"/>
    <p:sldId id="748" r:id="rId88"/>
    <p:sldId id="733" r:id="rId89"/>
    <p:sldId id="734" r:id="rId90"/>
    <p:sldId id="738" r:id="rId91"/>
    <p:sldId id="1026" r:id="rId92"/>
    <p:sldId id="897" r:id="rId93"/>
    <p:sldId id="898" r:id="rId94"/>
    <p:sldId id="739" r:id="rId95"/>
    <p:sldId id="915" r:id="rId96"/>
    <p:sldId id="916" r:id="rId97"/>
    <p:sldId id="917" r:id="rId98"/>
    <p:sldId id="918" r:id="rId99"/>
    <p:sldId id="920" r:id="rId100"/>
    <p:sldId id="921" r:id="rId101"/>
    <p:sldId id="922" r:id="rId102"/>
    <p:sldId id="924" r:id="rId103"/>
    <p:sldId id="1005" r:id="rId104"/>
    <p:sldId id="925" r:id="rId105"/>
    <p:sldId id="927" r:id="rId106"/>
    <p:sldId id="928" r:id="rId107"/>
    <p:sldId id="933" r:id="rId108"/>
    <p:sldId id="935" r:id="rId109"/>
    <p:sldId id="936" r:id="rId110"/>
    <p:sldId id="937" r:id="rId111"/>
    <p:sldId id="938" r:id="rId112"/>
    <p:sldId id="941" r:id="rId113"/>
    <p:sldId id="942" r:id="rId114"/>
    <p:sldId id="946" r:id="rId115"/>
    <p:sldId id="1007" r:id="rId116"/>
    <p:sldId id="1006" r:id="rId117"/>
    <p:sldId id="947" r:id="rId118"/>
    <p:sldId id="1009" r:id="rId119"/>
    <p:sldId id="1008" r:id="rId120"/>
    <p:sldId id="951" r:id="rId121"/>
    <p:sldId id="1011" r:id="rId122"/>
    <p:sldId id="1010" r:id="rId123"/>
    <p:sldId id="954" r:id="rId124"/>
    <p:sldId id="955" r:id="rId125"/>
    <p:sldId id="503" r:id="rId126"/>
    <p:sldId id="969" r:id="rId127"/>
    <p:sldId id="970" r:id="rId128"/>
    <p:sldId id="964" r:id="rId129"/>
    <p:sldId id="990" r:id="rId130"/>
    <p:sldId id="991" r:id="rId131"/>
    <p:sldId id="992" r:id="rId132"/>
    <p:sldId id="993" r:id="rId133"/>
    <p:sldId id="975" r:id="rId134"/>
    <p:sldId id="994" r:id="rId135"/>
    <p:sldId id="1013" r:id="rId136"/>
    <p:sldId id="1014" r:id="rId137"/>
    <p:sldId id="1015" r:id="rId138"/>
    <p:sldId id="1029" r:id="rId139"/>
    <p:sldId id="1027" r:id="rId140"/>
    <p:sldId id="1028" r:id="rId141"/>
    <p:sldId id="996" r:id="rId142"/>
  </p:sldIdLst>
  <p:sldSz cx="9144000" cy="6858000" type="screen4x3"/>
  <p:notesSz cx="9856788" cy="6797675"/>
  <p:defaultTextStyle>
    <a:defPPr>
      <a:defRPr lang="en-US"/>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 uri="{2D200454-40CA-4A62-9FC3-DE9A4176ACB9}">
      <p15:notesGuideLst xmlns:p15="http://schemas.microsoft.com/office/powerpoint/2012/main">
        <p15:guide id="1" orient="horz" pos="2141">
          <p15:clr>
            <a:srgbClr val="A4A3A4"/>
          </p15:clr>
        </p15:guide>
        <p15:guide id="2" pos="31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50139"/>
    <a:srgbClr val="0000CC"/>
    <a:srgbClr val="0C3226"/>
    <a:srgbClr val="00133A"/>
    <a:srgbClr val="104031"/>
    <a:srgbClr val="51A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43" autoAdjust="0"/>
    <p:restoredTop sz="94660"/>
  </p:normalViewPr>
  <p:slideViewPr>
    <p:cSldViewPr>
      <p:cViewPr varScale="1">
        <p:scale>
          <a:sx n="109" d="100"/>
          <a:sy n="109" d="100"/>
        </p:scale>
        <p:origin x="1410" y="102"/>
      </p:cViewPr>
      <p:guideLst>
        <p:guide orient="horz"/>
        <p:guide pos="5759"/>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2052" y="-84"/>
      </p:cViewPr>
      <p:guideLst>
        <p:guide orient="horz" pos="2141"/>
        <p:guide pos="3105"/>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slide" Target="slides/slide117.xml"/><Relationship Id="rId139" Type="http://schemas.openxmlformats.org/officeDocument/2006/relationships/slide" Target="slides/slide122.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slide" Target="slides/slide123.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r>
            <a:rPr lang="en-US" altLang="zh-TW" sz="2800" b="1" dirty="0">
              <a:latin typeface="Adobe 繁黑體 Std B" pitchFamily="34" charset="-120"/>
              <a:ea typeface="Adobe 繁黑體 Std B" pitchFamily="34" charset="-120"/>
            </a:rPr>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r>
            <a:rPr lang="en-US" altLang="zh-TW" sz="3200" b="1" kern="1200" dirty="0">
              <a:solidFill>
                <a:prstClr val="white"/>
              </a:solidFill>
              <a:latin typeface="Adobe 繁黑體 Std B" pitchFamily="34" charset="-120"/>
              <a:ea typeface="Adobe 繁黑體 Std B" pitchFamily="34" charset="-120"/>
              <a:cs typeface="+mn-cs"/>
            </a:rPr>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r>
            <a:rPr lang="en-US" altLang="zh-TW" sz="3600" b="1" dirty="0">
              <a:latin typeface="Adobe 繁黑體 Std B" pitchFamily="34" charset="-120"/>
              <a:ea typeface="Adobe 繁黑體 Std B" pitchFamily="34" charset="-120"/>
            </a:rPr>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r>
            <a:rPr lang="en-US" altLang="zh-TW" sz="2000" b="1" dirty="0">
              <a:latin typeface="Adobe 繁黑體 Std B" pitchFamily="34" charset="-120"/>
              <a:ea typeface="Adobe 繁黑體 Std B" pitchFamily="34" charset="-120"/>
            </a:rPr>
            <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t>
        <a:bodyPr/>
        <a:lstStyle/>
        <a:p>
          <a:endParaRPr lang="zh-TW" altLang="en-US"/>
        </a:p>
      </dgm:t>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t>
        <a:bodyPr/>
        <a:lstStyle/>
        <a:p>
          <a:endParaRPr lang="zh-TW" altLang="en-US"/>
        </a:p>
      </dgm:t>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t>
        <a:bodyPr/>
        <a:lstStyle/>
        <a:p>
          <a:endParaRPr lang="zh-TW" altLang="en-US"/>
        </a:p>
      </dgm:t>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t>
        <a:bodyPr/>
        <a:lstStyle/>
        <a:p>
          <a:endParaRPr lang="zh-TW" altLang="en-US"/>
        </a:p>
      </dgm:t>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t>
        <a:bodyPr/>
        <a:lstStyle/>
        <a:p>
          <a:endParaRPr lang="zh-TW" altLang="en-US"/>
        </a:p>
      </dgm:t>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t>
        <a:bodyPr/>
        <a:lstStyle/>
        <a:p>
          <a:endParaRPr lang="zh-TW" altLang="en-US"/>
        </a:p>
      </dgm:t>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t>
        <a:bodyPr/>
        <a:lstStyle/>
        <a:p>
          <a:endParaRPr lang="zh-TW" altLang="en-US"/>
        </a:p>
      </dgm:t>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t>
        <a:bodyPr/>
        <a:lstStyle/>
        <a:p>
          <a:endParaRPr lang="zh-TW" altLang="en-US"/>
        </a:p>
      </dgm:t>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t>
        <a:bodyPr/>
        <a:lstStyle/>
        <a:p>
          <a:endParaRPr lang="zh-TW" altLang="en-US"/>
        </a:p>
      </dgm:t>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t>
        <a:bodyPr/>
        <a:lstStyle/>
        <a:p>
          <a:endParaRPr lang="zh-TW" altLang="en-US"/>
        </a:p>
      </dgm:t>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t>
        <a:bodyPr/>
        <a:lstStyle/>
        <a:p>
          <a:endParaRPr lang="zh-TW" altLang="en-US"/>
        </a:p>
      </dgm:t>
    </dgm:pt>
    <dgm:pt modelId="{90242DB1-FABC-4324-AFB8-99A22CE7058E}" type="pres">
      <dgm:prSet presAssocID="{6F124437-8009-494A-B63C-F61D459E06C8}" presName="horzTwo" presStyleCnt="0"/>
      <dgm:spPr/>
    </dgm:pt>
  </dgm:ptLst>
  <dgm:cxnLst>
    <dgm:cxn modelId="{16FBA497-AEFE-47D6-9E71-60A73CC3E94F}" type="presOf" srcId="{A729D145-A53D-45BB-8AD7-D9F2BA7A93F8}" destId="{7180FB11-191F-42ED-A61C-A4E908BF40AB}" srcOrd="0" destOrd="0" presId="urn:microsoft.com/office/officeart/2005/8/layout/hierarchy4"/>
    <dgm:cxn modelId="{BC315618-AB49-4E4D-A375-515E21889B91}" srcId="{A729D145-A53D-45BB-8AD7-D9F2BA7A93F8}" destId="{6F124437-8009-494A-B63C-F61D459E06C8}" srcOrd="2" destOrd="0" parTransId="{6A69FF9B-7F0C-4302-B425-4E51F6832CF4}" sibTransId="{A1EFDE12-66A9-41AF-88AB-9C7D80DA1C65}"/>
    <dgm:cxn modelId="{99619B4F-CB18-4E62-BE44-120D0872A235}" srcId="{59D2F8B0-F1D7-4F65-8452-8BF850ACA52B}" destId="{1D759CCA-FE3D-4EB8-AD4D-D48E0DE23597}" srcOrd="2" destOrd="0" parTransId="{2C38FFB2-7C25-4BC9-90AD-9F34BBB4621A}" sibTransId="{209E8EB9-9CB7-42B7-B13F-DB0EEFFD3AB6}"/>
    <dgm:cxn modelId="{915E5482-BDCE-4BD9-B895-9F4E85368389}" type="presOf" srcId="{D8E98FFE-158F-4A26-8672-D49F3D88C382}" destId="{F04B4055-874F-4D7F-8E0A-E19E9C4182A4}" srcOrd="0" destOrd="0" presId="urn:microsoft.com/office/officeart/2005/8/layout/hierarchy4"/>
    <dgm:cxn modelId="{132B8983-54BD-4AE6-83E0-E3FC38C7CD4F}" type="presOf" srcId="{D153EF73-0579-4676-9BA0-C5707662C50E}" destId="{BBF2EBE7-81EE-4149-9CEA-94B5A4F62A3D}" srcOrd="0" destOrd="0" presId="urn:microsoft.com/office/officeart/2005/8/layout/hierarchy4"/>
    <dgm:cxn modelId="{417BA8DD-3B15-40F0-B796-EC2F927A3F8D}" srcId="{CBF39CD6-BBCF-4D46-AACC-2F433AD3EDC6}" destId="{A729D145-A53D-45BB-8AD7-D9F2BA7A93F8}" srcOrd="0" destOrd="0" parTransId="{6A8B1F5A-0DEC-4E19-B22D-BB3ACFC3F2D2}" sibTransId="{37FBF3AC-BF80-42B0-81D9-BADAC076A700}"/>
    <dgm:cxn modelId="{52DCD34D-460E-46E8-B1B4-91385341DCD1}" type="presOf" srcId="{289F4839-6E29-45E6-B6DB-5799C1BD1ED7}" destId="{D51F9016-D34B-4097-8B58-ECFAF94F457D}" srcOrd="0" destOrd="0" presId="urn:microsoft.com/office/officeart/2005/8/layout/hierarchy4"/>
    <dgm:cxn modelId="{0DC9C348-4D8C-4366-8CAB-2284CED0B1A5}" srcId="{289F4839-6E29-45E6-B6DB-5799C1BD1ED7}" destId="{6FCFDD51-497D-4702-8139-C0BE32C83D83}" srcOrd="1" destOrd="0" parTransId="{A21D900C-B783-4155-8E57-D06D5C2599E7}" sibTransId="{AF3C4C18-F097-4E17-86C0-852AC0ADDF0F}"/>
    <dgm:cxn modelId="{95A09CA9-76E0-4EBB-AAB1-245FF52E05A3}" type="presOf" srcId="{CBF39CD6-BBCF-4D46-AACC-2F433AD3EDC6}" destId="{865394A4-E208-4B73-855B-B63B6DBC3E2F}" srcOrd="0" destOrd="0" presId="urn:microsoft.com/office/officeart/2005/8/layout/hierarchy4"/>
    <dgm:cxn modelId="{4F58D1FD-610C-472D-978A-D2EFA6E7610B}" type="presOf" srcId="{96019579-E34D-4B37-9845-C39219B7CB73}" destId="{644B511A-A981-4E35-A697-2F6233CB0C53}" srcOrd="0" destOrd="0" presId="urn:microsoft.com/office/officeart/2005/8/layout/hierarchy4"/>
    <dgm:cxn modelId="{BB8985AB-AFDD-4BB2-B33B-D72C0F57597C}" type="presOf" srcId="{48B1000F-41DC-49DD-AC90-D2237E31BA82}" destId="{5907107C-8F2D-478C-87DB-8AE8D750049F}" srcOrd="0" destOrd="0" presId="urn:microsoft.com/office/officeart/2005/8/layout/hierarchy4"/>
    <dgm:cxn modelId="{BF1C8EA6-7577-4FA0-937F-8D88A55ADAA0}" srcId="{289F4839-6E29-45E6-B6DB-5799C1BD1ED7}" destId="{48B1000F-41DC-49DD-AC90-D2237E31BA82}" srcOrd="0" destOrd="0" parTransId="{836D715F-EC98-444F-8C6F-67B7E148F311}" sibTransId="{32B4BC19-C126-43E6-B778-E285C391E921}"/>
    <dgm:cxn modelId="{2C3C8FB1-6F0A-4557-98DF-F4EA15587823}" type="presOf" srcId="{6F124437-8009-494A-B63C-F61D459E06C8}" destId="{84011A27-B680-42DE-A2B3-ACCAF6B82430}"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4048D8FB-8675-4F5C-BFB1-D0C954A70174}" type="presOf" srcId="{59D2F8B0-F1D7-4F65-8452-8BF850ACA52B}" destId="{46E2B52A-8B52-492C-B877-3125378BC34F}" srcOrd="0" destOrd="0" presId="urn:microsoft.com/office/officeart/2005/8/layout/hierarchy4"/>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41E66CC1-F6C2-4AB5-A91B-36DF992FBB48}" type="presOf" srcId="{1D759CCA-FE3D-4EB8-AD4D-D48E0DE23597}" destId="{D4D73F13-BFFA-435B-B30F-37F099DA09A3}" srcOrd="0" destOrd="0" presId="urn:microsoft.com/office/officeart/2005/8/layout/hierarchy4"/>
    <dgm:cxn modelId="{59FBCAEB-3007-409B-99D7-C3430B59AEEB}" srcId="{A729D145-A53D-45BB-8AD7-D9F2BA7A93F8}" destId="{59D2F8B0-F1D7-4F65-8452-8BF850ACA52B}" srcOrd="1" destOrd="0" parTransId="{ED0A4504-2ECA-4CD1-AFC1-A4F05E3F4515}" sibTransId="{359C701C-4B83-4801-9035-266110D80EBA}"/>
    <dgm:cxn modelId="{1FD3F86C-DA49-4AD0-9E31-3659E522449A}" type="presOf" srcId="{6FCFDD51-497D-4702-8139-C0BE32C83D83}" destId="{3C66C250-9DE2-4A67-8729-28E76F8C31FD}" srcOrd="0" destOrd="0" presId="urn:microsoft.com/office/officeart/2005/8/layout/hierarchy4"/>
    <dgm:cxn modelId="{A8D19693-FBCA-48A0-B4F1-2FAA62FDCAE2}" srcId="{289F4839-6E29-45E6-B6DB-5799C1BD1ED7}" destId="{D153EF73-0579-4676-9BA0-C5707662C50E}" srcOrd="2" destOrd="0" parTransId="{7DFF17C4-A91C-46FA-99AC-AC91A30B767C}" sibTransId="{65B9E794-25F7-4B2E-B23C-228C2E785CBF}"/>
    <dgm:cxn modelId="{728C3352-3022-4777-A4DE-0DBED1043760}" type="presParOf" srcId="{865394A4-E208-4B73-855B-B63B6DBC3E2F}" destId="{B616D9F1-21A7-4B43-9C83-7F8D6AB27AA8}" srcOrd="0" destOrd="0" presId="urn:microsoft.com/office/officeart/2005/8/layout/hierarchy4"/>
    <dgm:cxn modelId="{E0E4D4C7-B72F-419A-AA56-74F0D6CE261B}" type="presParOf" srcId="{B616D9F1-21A7-4B43-9C83-7F8D6AB27AA8}" destId="{7180FB11-191F-42ED-A61C-A4E908BF40AB}" srcOrd="0" destOrd="0" presId="urn:microsoft.com/office/officeart/2005/8/layout/hierarchy4"/>
    <dgm:cxn modelId="{B185B89B-C828-4B7E-9308-44758ED3498B}" type="presParOf" srcId="{B616D9F1-21A7-4B43-9C83-7F8D6AB27AA8}" destId="{F7B1141E-0A17-4B05-A24B-EC0CCEF61794}" srcOrd="1" destOrd="0" presId="urn:microsoft.com/office/officeart/2005/8/layout/hierarchy4"/>
    <dgm:cxn modelId="{25F5C395-2F64-4224-951B-1E44EBEF01AE}" type="presParOf" srcId="{B616D9F1-21A7-4B43-9C83-7F8D6AB27AA8}" destId="{942C4215-4519-46DA-9A2A-2B85DB19A180}" srcOrd="2" destOrd="0" presId="urn:microsoft.com/office/officeart/2005/8/layout/hierarchy4"/>
    <dgm:cxn modelId="{B5A31D9C-4522-469D-A7AF-9F7D58896E1C}" type="presParOf" srcId="{942C4215-4519-46DA-9A2A-2B85DB19A180}" destId="{1628C9BB-9A7A-46FF-914D-42AE30900E20}" srcOrd="0" destOrd="0" presId="urn:microsoft.com/office/officeart/2005/8/layout/hierarchy4"/>
    <dgm:cxn modelId="{76D6E7EB-4296-4442-A9F0-975F06364486}" type="presParOf" srcId="{1628C9BB-9A7A-46FF-914D-42AE30900E20}" destId="{D51F9016-D34B-4097-8B58-ECFAF94F457D}" srcOrd="0" destOrd="0" presId="urn:microsoft.com/office/officeart/2005/8/layout/hierarchy4"/>
    <dgm:cxn modelId="{EC125CAD-FAC5-4D29-A192-AD40EEAD0DBC}" type="presParOf" srcId="{1628C9BB-9A7A-46FF-914D-42AE30900E20}" destId="{85C67466-E311-4C06-B81A-6D0FD5861451}" srcOrd="1" destOrd="0" presId="urn:microsoft.com/office/officeart/2005/8/layout/hierarchy4"/>
    <dgm:cxn modelId="{F45801DA-5883-40AC-A1F9-E82CDB3BAE88}" type="presParOf" srcId="{1628C9BB-9A7A-46FF-914D-42AE30900E20}" destId="{FCDA575C-5816-41C8-AA7D-38BB032C3FE9}" srcOrd="2" destOrd="0" presId="urn:microsoft.com/office/officeart/2005/8/layout/hierarchy4"/>
    <dgm:cxn modelId="{721D2389-55E7-4279-BF4B-50D5D036B71E}" type="presParOf" srcId="{FCDA575C-5816-41C8-AA7D-38BB032C3FE9}" destId="{9F833AAB-1C61-4A4D-AA0F-B585E20B5787}" srcOrd="0" destOrd="0" presId="urn:microsoft.com/office/officeart/2005/8/layout/hierarchy4"/>
    <dgm:cxn modelId="{AB7FE0A9-C052-4E9D-8165-576EEA21ACEC}" type="presParOf" srcId="{9F833AAB-1C61-4A4D-AA0F-B585E20B5787}" destId="{5907107C-8F2D-478C-87DB-8AE8D750049F}" srcOrd="0" destOrd="0" presId="urn:microsoft.com/office/officeart/2005/8/layout/hierarchy4"/>
    <dgm:cxn modelId="{2E335A0B-1589-41DA-AC92-71015F7C0045}" type="presParOf" srcId="{9F833AAB-1C61-4A4D-AA0F-B585E20B5787}" destId="{7BFC2693-BF2D-4678-B828-FB17DA296FED}" srcOrd="1" destOrd="0" presId="urn:microsoft.com/office/officeart/2005/8/layout/hierarchy4"/>
    <dgm:cxn modelId="{F5687C0F-F883-496D-B6C5-B4B910D12CEA}" type="presParOf" srcId="{FCDA575C-5816-41C8-AA7D-38BB032C3FE9}" destId="{F8B825A9-BCC2-42E0-A674-61748722921C}" srcOrd="1" destOrd="0" presId="urn:microsoft.com/office/officeart/2005/8/layout/hierarchy4"/>
    <dgm:cxn modelId="{8859E935-30EE-458A-B5B0-D5728D632E4E}" type="presParOf" srcId="{FCDA575C-5816-41C8-AA7D-38BB032C3FE9}" destId="{7BCD000D-3A80-4125-AE34-4DBDAFBD4874}" srcOrd="2" destOrd="0" presId="urn:microsoft.com/office/officeart/2005/8/layout/hierarchy4"/>
    <dgm:cxn modelId="{9A461622-B6EA-45D6-A4A0-60B168169248}" type="presParOf" srcId="{7BCD000D-3A80-4125-AE34-4DBDAFBD4874}" destId="{3C66C250-9DE2-4A67-8729-28E76F8C31FD}" srcOrd="0" destOrd="0" presId="urn:microsoft.com/office/officeart/2005/8/layout/hierarchy4"/>
    <dgm:cxn modelId="{6EAC616D-6CC6-4195-B28B-F61D0762C6A6}" type="presParOf" srcId="{7BCD000D-3A80-4125-AE34-4DBDAFBD4874}" destId="{59CCD913-7DFF-4D37-B5DD-909535F3F9F6}" srcOrd="1" destOrd="0" presId="urn:microsoft.com/office/officeart/2005/8/layout/hierarchy4"/>
    <dgm:cxn modelId="{3DBE32C8-CCBF-497D-B42F-F3AEF18DB7C6}" type="presParOf" srcId="{FCDA575C-5816-41C8-AA7D-38BB032C3FE9}" destId="{423F489F-48C1-4322-A80F-9C8BC722438C}" srcOrd="3" destOrd="0" presId="urn:microsoft.com/office/officeart/2005/8/layout/hierarchy4"/>
    <dgm:cxn modelId="{416A971A-CAE1-4D9F-A20A-E4B3655CA6E7}" type="presParOf" srcId="{FCDA575C-5816-41C8-AA7D-38BB032C3FE9}" destId="{55E2E5BD-7B79-4446-8198-E998157BD3A2}" srcOrd="4" destOrd="0" presId="urn:microsoft.com/office/officeart/2005/8/layout/hierarchy4"/>
    <dgm:cxn modelId="{4210275E-7531-4947-AA93-33EF194D2BDF}" type="presParOf" srcId="{55E2E5BD-7B79-4446-8198-E998157BD3A2}" destId="{BBF2EBE7-81EE-4149-9CEA-94B5A4F62A3D}" srcOrd="0" destOrd="0" presId="urn:microsoft.com/office/officeart/2005/8/layout/hierarchy4"/>
    <dgm:cxn modelId="{6409ED88-7F1F-47F3-AE25-E9232830C8EF}" type="presParOf" srcId="{55E2E5BD-7B79-4446-8198-E998157BD3A2}" destId="{538B4AB1-9CD6-482A-AB5F-88F249FF6D1F}" srcOrd="1" destOrd="0" presId="urn:microsoft.com/office/officeart/2005/8/layout/hierarchy4"/>
    <dgm:cxn modelId="{AAC131A3-1009-4575-828A-DAE3B2C587E7}" type="presParOf" srcId="{942C4215-4519-46DA-9A2A-2B85DB19A180}" destId="{24FE082B-D775-4C14-8FF6-03E3F49565FF}" srcOrd="1" destOrd="0" presId="urn:microsoft.com/office/officeart/2005/8/layout/hierarchy4"/>
    <dgm:cxn modelId="{B2E99550-7D4B-4C34-87B7-68D6C3898433}" type="presParOf" srcId="{942C4215-4519-46DA-9A2A-2B85DB19A180}" destId="{0E673368-B5CC-4846-B178-43581DF09064}" srcOrd="2" destOrd="0" presId="urn:microsoft.com/office/officeart/2005/8/layout/hierarchy4"/>
    <dgm:cxn modelId="{005A1DED-4752-498E-BCBE-886653FA415A}" type="presParOf" srcId="{0E673368-B5CC-4846-B178-43581DF09064}" destId="{46E2B52A-8B52-492C-B877-3125378BC34F}" srcOrd="0" destOrd="0" presId="urn:microsoft.com/office/officeart/2005/8/layout/hierarchy4"/>
    <dgm:cxn modelId="{E03CF0CB-BC1B-45DD-901A-0BE7A99E18A2}" type="presParOf" srcId="{0E673368-B5CC-4846-B178-43581DF09064}" destId="{806B4B0C-992C-4E9F-8158-0A405DC00BEB}" srcOrd="1" destOrd="0" presId="urn:microsoft.com/office/officeart/2005/8/layout/hierarchy4"/>
    <dgm:cxn modelId="{054C32FA-9136-4E98-886D-C76081290917}" type="presParOf" srcId="{0E673368-B5CC-4846-B178-43581DF09064}" destId="{987039B4-2F3A-4F8A-B6B0-933CCEDA8711}" srcOrd="2" destOrd="0" presId="urn:microsoft.com/office/officeart/2005/8/layout/hierarchy4"/>
    <dgm:cxn modelId="{EC1A9E5B-6B0D-494D-8E76-0A80C709B470}" type="presParOf" srcId="{987039B4-2F3A-4F8A-B6B0-933CCEDA8711}" destId="{D0D0EF0E-AA89-4463-AB0D-E319F64B9341}" srcOrd="0" destOrd="0" presId="urn:microsoft.com/office/officeart/2005/8/layout/hierarchy4"/>
    <dgm:cxn modelId="{D8A35E83-4D75-4E44-837A-8FC855802500}" type="presParOf" srcId="{D0D0EF0E-AA89-4463-AB0D-E319F64B9341}" destId="{F04B4055-874F-4D7F-8E0A-E19E9C4182A4}" srcOrd="0" destOrd="0" presId="urn:microsoft.com/office/officeart/2005/8/layout/hierarchy4"/>
    <dgm:cxn modelId="{B32E0A9C-349C-4DE3-AE53-5375439AB3E7}" type="presParOf" srcId="{D0D0EF0E-AA89-4463-AB0D-E319F64B9341}" destId="{C9CCAD00-79A4-4F05-81E4-F541F53E5AE3}" srcOrd="1" destOrd="0" presId="urn:microsoft.com/office/officeart/2005/8/layout/hierarchy4"/>
    <dgm:cxn modelId="{EC8E897C-3A46-41D7-B2D6-1E34163F318D}" type="presParOf" srcId="{987039B4-2F3A-4F8A-B6B0-933CCEDA8711}" destId="{A27330D5-E254-40AF-A245-2BFF6A13A60C}" srcOrd="1" destOrd="0" presId="urn:microsoft.com/office/officeart/2005/8/layout/hierarchy4"/>
    <dgm:cxn modelId="{E1CDDB8A-6551-4815-8BBB-D5E36F6D8200}" type="presParOf" srcId="{987039B4-2F3A-4F8A-B6B0-933CCEDA8711}" destId="{DCEA6616-2D09-4DB3-BAD5-0D273005F5D0}" srcOrd="2" destOrd="0" presId="urn:microsoft.com/office/officeart/2005/8/layout/hierarchy4"/>
    <dgm:cxn modelId="{4D6C4AD0-4CE5-458C-B30D-19CD18980D33}" type="presParOf" srcId="{DCEA6616-2D09-4DB3-BAD5-0D273005F5D0}" destId="{644B511A-A981-4E35-A697-2F6233CB0C53}" srcOrd="0" destOrd="0" presId="urn:microsoft.com/office/officeart/2005/8/layout/hierarchy4"/>
    <dgm:cxn modelId="{72C0F36F-234F-4695-9A3A-B467012F721F}" type="presParOf" srcId="{DCEA6616-2D09-4DB3-BAD5-0D273005F5D0}" destId="{7C1859EB-C878-4A5E-B8DD-9BCAA0F76972}" srcOrd="1" destOrd="0" presId="urn:microsoft.com/office/officeart/2005/8/layout/hierarchy4"/>
    <dgm:cxn modelId="{7CC053D5-3012-47F9-B7A3-A6F9446F2A69}" type="presParOf" srcId="{987039B4-2F3A-4F8A-B6B0-933CCEDA8711}" destId="{3F30E541-80B4-4A2B-8A5F-615C86FBE47A}" srcOrd="3" destOrd="0" presId="urn:microsoft.com/office/officeart/2005/8/layout/hierarchy4"/>
    <dgm:cxn modelId="{19F0E3CB-526A-4151-B6FC-38BA5001F36C}" type="presParOf" srcId="{987039B4-2F3A-4F8A-B6B0-933CCEDA8711}" destId="{4D9BE19D-B6CB-435E-9763-D05633AE4F29}" srcOrd="4" destOrd="0" presId="urn:microsoft.com/office/officeart/2005/8/layout/hierarchy4"/>
    <dgm:cxn modelId="{49DE1406-6022-47AD-A647-4B7E430D31E6}" type="presParOf" srcId="{4D9BE19D-B6CB-435E-9763-D05633AE4F29}" destId="{D4D73F13-BFFA-435B-B30F-37F099DA09A3}" srcOrd="0" destOrd="0" presId="urn:microsoft.com/office/officeart/2005/8/layout/hierarchy4"/>
    <dgm:cxn modelId="{E6A2C7A8-3D1B-4087-A367-BD4734FE8E14}" type="presParOf" srcId="{4D9BE19D-B6CB-435E-9763-D05633AE4F29}" destId="{F3D0D5D9-A38F-4D7B-AEC4-CE40E6085CD4}" srcOrd="1" destOrd="0" presId="urn:microsoft.com/office/officeart/2005/8/layout/hierarchy4"/>
    <dgm:cxn modelId="{9A7D522D-A3DE-4E41-A348-E04C2FC73386}" type="presParOf" srcId="{942C4215-4519-46DA-9A2A-2B85DB19A180}" destId="{2F722907-2C65-4259-9028-BE7AD60FE92F}" srcOrd="3" destOrd="0" presId="urn:microsoft.com/office/officeart/2005/8/layout/hierarchy4"/>
    <dgm:cxn modelId="{06F0478D-FDA2-41BA-98D7-FF1971C4B9D5}" type="presParOf" srcId="{942C4215-4519-46DA-9A2A-2B85DB19A180}" destId="{4A79D9E0-9EAA-4E5B-BE45-CAC1D0D9ED71}" srcOrd="4" destOrd="0" presId="urn:microsoft.com/office/officeart/2005/8/layout/hierarchy4"/>
    <dgm:cxn modelId="{53836FE9-0475-4174-A1E6-BC598870A2FD}" type="presParOf" srcId="{4A79D9E0-9EAA-4E5B-BE45-CAC1D0D9ED71}" destId="{84011A27-B680-42DE-A2B3-ACCAF6B82430}" srcOrd="0" destOrd="0" presId="urn:microsoft.com/office/officeart/2005/8/layout/hierarchy4"/>
    <dgm:cxn modelId="{D7B48B4C-A5B3-49EC-86A9-6F0165FFA389}"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t>
        <a:bodyPr/>
        <a:lstStyle/>
        <a:p>
          <a:endParaRPr lang="zh-TW" altLang="en-US"/>
        </a:p>
      </dgm:t>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t>
        <a:bodyPr/>
        <a:lstStyle/>
        <a:p>
          <a:endParaRPr lang="zh-TW" altLang="en-US"/>
        </a:p>
      </dgm:t>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t>
        <a:bodyPr/>
        <a:lstStyle/>
        <a:p>
          <a:endParaRPr lang="zh-TW" altLang="en-US"/>
        </a:p>
      </dgm:t>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t>
        <a:bodyPr/>
        <a:lstStyle/>
        <a:p>
          <a:endParaRPr lang="zh-TW" altLang="en-US"/>
        </a:p>
      </dgm:t>
    </dgm:pt>
  </dgm:ptLst>
  <dgm:cxnLst>
    <dgm:cxn modelId="{C3DC0EF9-6CA5-400F-939D-4778EAF9C9C6}" type="presOf" srcId="{DB2CBB9C-8D17-42F7-9D3F-925D477897A1}" destId="{1AAA6ED5-A95C-4A71-A454-9A113E12F725}" srcOrd="0" destOrd="0" presId="urn:microsoft.com/office/officeart/2005/8/layout/process4"/>
    <dgm:cxn modelId="{06EB744C-5FC0-498F-BDE7-C547E4010388}" type="presOf" srcId="{4ADED7EB-94B0-4652-A576-FC9C88E30C38}" destId="{13DBDE9C-C18B-4EAD-A486-ECBC920B01F9}"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80D6EAEC-4FE6-4D20-840F-DD137F4CDD3C}" srcId="{4ADED7EB-94B0-4652-A576-FC9C88E30C38}" destId="{1476138C-DD1A-4462-AFCE-5F5FE8B01B41}" srcOrd="2" destOrd="0" parTransId="{26D083D8-CDFD-4C43-94D6-ACDEC55AC8E2}" sibTransId="{CBCD3718-44DE-4FA0-B688-285ED2444CDC}"/>
    <dgm:cxn modelId="{6818065F-77BE-4B6B-9813-BADAFC1069AE}" type="presOf" srcId="{4CA206DE-B563-4DBB-A27B-D716B482F9C2}" destId="{501A2EA7-72F7-473D-8080-1C042E6E4743}" srcOrd="0" destOrd="0" presId="urn:microsoft.com/office/officeart/2005/8/layout/process4"/>
    <dgm:cxn modelId="{4453D9C1-A2FB-40EB-A049-8B8660973CAB}" type="presOf" srcId="{1476138C-DD1A-4462-AFCE-5F5FE8B01B41}" destId="{69C89893-C9FB-4CC3-8C64-194528DA107F}" srcOrd="0" destOrd="0" presId="urn:microsoft.com/office/officeart/2005/8/layout/process4"/>
    <dgm:cxn modelId="{209EA311-E362-4E8F-BF4C-ADAD852D747D}" srcId="{4ADED7EB-94B0-4652-A576-FC9C88E30C38}" destId="{4CA206DE-B563-4DBB-A27B-D716B482F9C2}" srcOrd="1" destOrd="0" parTransId="{5BDEEE50-0F84-4022-8D27-EFA926A16AAE}" sibTransId="{2E9D1511-C215-498A-A7CA-747C067B7DE8}"/>
    <dgm:cxn modelId="{E8D5E0A4-2503-441E-A30F-A13D56F2F608}" type="presParOf" srcId="{13DBDE9C-C18B-4EAD-A486-ECBC920B01F9}" destId="{B0C52C4B-F2D3-42AC-B74D-4673BCD66945}" srcOrd="0" destOrd="0" presId="urn:microsoft.com/office/officeart/2005/8/layout/process4"/>
    <dgm:cxn modelId="{5A20766B-B75F-4FA4-8B5B-774B1BFAAFB8}" type="presParOf" srcId="{B0C52C4B-F2D3-42AC-B74D-4673BCD66945}" destId="{69C89893-C9FB-4CC3-8C64-194528DA107F}" srcOrd="0" destOrd="0" presId="urn:microsoft.com/office/officeart/2005/8/layout/process4"/>
    <dgm:cxn modelId="{B42065C1-DEA8-40E7-874F-E69322501B87}" type="presParOf" srcId="{13DBDE9C-C18B-4EAD-A486-ECBC920B01F9}" destId="{826F46FB-7199-4F8E-9239-6BFB9066B825}" srcOrd="1" destOrd="0" presId="urn:microsoft.com/office/officeart/2005/8/layout/process4"/>
    <dgm:cxn modelId="{890BF23E-8138-4D4A-8259-EE5F6B6975FC}" type="presParOf" srcId="{13DBDE9C-C18B-4EAD-A486-ECBC920B01F9}" destId="{DDACA942-8785-4ED1-8D3A-CFE99464D771}" srcOrd="2" destOrd="0" presId="urn:microsoft.com/office/officeart/2005/8/layout/process4"/>
    <dgm:cxn modelId="{856D1318-AAE3-42D8-866C-F49AB1B741E9}" type="presParOf" srcId="{DDACA942-8785-4ED1-8D3A-CFE99464D771}" destId="{501A2EA7-72F7-473D-8080-1C042E6E4743}" srcOrd="0" destOrd="0" presId="urn:microsoft.com/office/officeart/2005/8/layout/process4"/>
    <dgm:cxn modelId="{48796F70-182A-4A30-BBCB-3DDF9D333C99}" type="presParOf" srcId="{13DBDE9C-C18B-4EAD-A486-ECBC920B01F9}" destId="{5D31EE75-32FA-42A4-9B5B-1974BC2381C4}" srcOrd="3" destOrd="0" presId="urn:microsoft.com/office/officeart/2005/8/layout/process4"/>
    <dgm:cxn modelId="{8B636213-5666-4E48-BD16-841C46CCD0C6}" type="presParOf" srcId="{13DBDE9C-C18B-4EAD-A486-ECBC920B01F9}" destId="{3BD19877-0366-467C-9D66-D2FCD947CC42}" srcOrd="4" destOrd="0" presId="urn:microsoft.com/office/officeart/2005/8/layout/process4"/>
    <dgm:cxn modelId="{2DD213F6-2C21-4945-A871-4BE12EEE17CB}"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3">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2758">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2" presStyleCnt="3" custScaleX="117047" custLinFactNeighborX="-8550" custLinFactNeighborY="26055">
        <dgm:presLayoutVars>
          <dgm:bulletEnabled val="1"/>
        </dgm:presLayoutVars>
      </dgm:prSet>
      <dgm:spPr/>
      <dgm:t>
        <a:bodyPr/>
        <a:lstStyle/>
        <a:p>
          <a:endParaRPr lang="zh-TW" altLang="en-US"/>
        </a:p>
      </dgm:t>
    </dgm:pt>
  </dgm:ptLst>
  <dgm:cxnLst>
    <dgm:cxn modelId="{C0605FB7-362F-4B93-A9A8-18C1C087A0BC}" type="presOf" srcId="{5ACA794B-7619-4EA6-A915-1A29521C5590}" destId="{413D0A37-9639-43F8-AAA7-6563C960F0FF}" srcOrd="0" destOrd="0" presId="urn:microsoft.com/office/officeart/2005/8/layout/vList6"/>
    <dgm:cxn modelId="{817683B7-8EA5-4206-BD6A-6FFC87FDB3EF}" type="presOf" srcId="{B625F2EB-10E5-4149-8948-148379F6CACA}" destId="{50818BBC-F477-4D9E-837A-21259D15C457}" srcOrd="0" destOrd="0"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40D1F7A1-CECA-4F11-9098-C48107052A43}" type="presOf" srcId="{19249124-F0DD-4A7E-A6ED-2EC7309F368E}" destId="{3F539567-1F23-4E76-A758-5A862BB9EFFC}" srcOrd="0" destOrd="0" presId="urn:microsoft.com/office/officeart/2005/8/layout/vList6"/>
    <dgm:cxn modelId="{89B086EC-A8B6-4CAE-ACE9-C7149DFA28B7}" srcId="{B625F2EB-10E5-4149-8948-148379F6CACA}" destId="{FF8D0DE0-7183-4802-A472-D51DF5A0C91C}" srcOrd="1" destOrd="0" parTransId="{D36406B9-0E8F-42DA-8278-1758A98C6133}" sibTransId="{530C475B-951E-4ADF-9023-BB44AC0D2AC6}"/>
    <dgm:cxn modelId="{B785E6AB-62F5-45A0-BA66-1AF58ED1A740}" type="presOf" srcId="{82089FB6-1069-40A4-A70D-663009CAC143}" destId="{B9BF2826-A93F-484E-809F-0952285A6A23}" srcOrd="0" destOrd="1"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733B9ECF-4CAE-4CEA-B1DD-A5D6C82DDDA7}" type="presOf" srcId="{BF3883D0-7001-44C2-901B-A585C73FBE5F}" destId="{B9BF2826-A93F-484E-809F-0952285A6A23}" srcOrd="0" destOrd="0" presId="urn:microsoft.com/office/officeart/2005/8/layout/vList6"/>
    <dgm:cxn modelId="{4277A40D-867A-47AD-B4CF-F7F554863515}" type="presOf" srcId="{C0BA452B-58F9-4D08-9C12-EE745668566A}" destId="{09D89B46-01BD-4CE7-8FF2-34FB9ACC1234}" srcOrd="0" destOrd="0" presId="urn:microsoft.com/office/officeart/2005/8/layout/vList6"/>
    <dgm:cxn modelId="{87D4FEEE-CC21-4C22-87C8-4DCFCB83206E}" srcId="{B625F2EB-10E5-4149-8948-148379F6CACA}" destId="{19249124-F0DD-4A7E-A6ED-2EC7309F368E}" srcOrd="0" destOrd="0" parTransId="{7F6AF54F-00ED-444A-B0F9-39340F8718BE}" sibTransId="{10AC73A9-FE8C-49C0-8B57-082B3D964D3F}"/>
    <dgm:cxn modelId="{D72FDAD1-A760-4B5B-9828-A1D7C6A8CEF5}" type="presOf" srcId="{205E4696-CE36-40FB-8726-EC24909286A6}" destId="{4E63D85C-3837-4D2B-B9A0-FCAAE26FC636}"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24AF1BD1-829D-4895-ABC1-3C3826106667}" srcId="{C0BA452B-58F9-4D08-9C12-EE745668566A}" destId="{82089FB6-1069-40A4-A70D-663009CAC143}" srcOrd="1" destOrd="0" parTransId="{30E778EF-CB4F-4134-807F-3F99E87F8A13}" sibTransId="{273D7343-E26D-48D8-B684-5E4ACA35AC45}"/>
    <dgm:cxn modelId="{6597C6C6-4AB8-4B30-B847-8D7C78352E87}" type="presOf" srcId="{33D1DF83-6FA8-491B-AE46-8C5470B6695B}" destId="{BDD9785E-5988-4D9A-BEBF-25DE815D2930}"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AAE3B503-8F2D-4990-A198-C0865F15AC5A}" type="presOf" srcId="{FF8D0DE0-7183-4802-A472-D51DF5A0C91C}" destId="{3F539567-1F23-4E76-A758-5A862BB9EFFC}" srcOrd="0" destOrd="1"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2A69EF62-5ED4-4FBD-99C2-16BCCE0E7205}" type="presParOf" srcId="{4E63D85C-3837-4D2B-B9A0-FCAAE26FC636}" destId="{ED551B06-B7DE-448B-B9EE-0C60CE3408D6}" srcOrd="0" destOrd="0" presId="urn:microsoft.com/office/officeart/2005/8/layout/vList6"/>
    <dgm:cxn modelId="{D8ECFD7F-A3F5-42E5-BF3D-877914F5837B}" type="presParOf" srcId="{ED551B06-B7DE-448B-B9EE-0C60CE3408D6}" destId="{50818BBC-F477-4D9E-837A-21259D15C457}" srcOrd="0" destOrd="0" presId="urn:microsoft.com/office/officeart/2005/8/layout/vList6"/>
    <dgm:cxn modelId="{0A3959CC-5F4B-46BD-B3C9-C1033AB2222C}" type="presParOf" srcId="{ED551B06-B7DE-448B-B9EE-0C60CE3408D6}" destId="{3F539567-1F23-4E76-A758-5A862BB9EFFC}" srcOrd="1" destOrd="0" presId="urn:microsoft.com/office/officeart/2005/8/layout/vList6"/>
    <dgm:cxn modelId="{3202018D-BE67-4061-B3AD-A5A9EFC7955D}" type="presParOf" srcId="{4E63D85C-3837-4D2B-B9A0-FCAAE26FC636}" destId="{25541B67-E6BB-4A55-AB99-60DBC347093E}" srcOrd="1" destOrd="0" presId="urn:microsoft.com/office/officeart/2005/8/layout/vList6"/>
    <dgm:cxn modelId="{DFE88A82-6EAD-4E11-8340-6F9B69023DCB}" type="presParOf" srcId="{4E63D85C-3837-4D2B-B9A0-FCAAE26FC636}" destId="{670EE82C-C216-48D5-9379-19F889DB8888}" srcOrd="2" destOrd="0" presId="urn:microsoft.com/office/officeart/2005/8/layout/vList6"/>
    <dgm:cxn modelId="{C770ACBA-6DCF-4FE8-8F0D-04B58ADD5D84}" type="presParOf" srcId="{670EE82C-C216-48D5-9379-19F889DB8888}" destId="{09D89B46-01BD-4CE7-8FF2-34FB9ACC1234}" srcOrd="0" destOrd="0" presId="urn:microsoft.com/office/officeart/2005/8/layout/vList6"/>
    <dgm:cxn modelId="{77D158A4-CD30-493D-BA07-FE6B270662F6}" type="presParOf" srcId="{670EE82C-C216-48D5-9379-19F889DB8888}" destId="{B9BF2826-A93F-484E-809F-0952285A6A23}" srcOrd="1" destOrd="0" presId="urn:microsoft.com/office/officeart/2005/8/layout/vList6"/>
    <dgm:cxn modelId="{0DBB3DB6-016A-47B2-801B-DC7F77F2CBD2}" type="presParOf" srcId="{4E63D85C-3837-4D2B-B9A0-FCAAE26FC636}" destId="{FC401293-0E6F-4BE0-9B3D-3779AF0E7BDB}" srcOrd="3" destOrd="0" presId="urn:microsoft.com/office/officeart/2005/8/layout/vList6"/>
    <dgm:cxn modelId="{6B231F0C-4A47-4C69-9A52-F36A1D5D324A}" type="presParOf" srcId="{4E63D85C-3837-4D2B-B9A0-FCAAE26FC636}" destId="{18881F29-BE38-41C9-9182-D08C73E20DEA}" srcOrd="4" destOrd="0" presId="urn:microsoft.com/office/officeart/2005/8/layout/vList6"/>
    <dgm:cxn modelId="{EA2D81B8-E8A0-4A1C-A82A-D0C6D5E90B24}" type="presParOf" srcId="{18881F29-BE38-41C9-9182-D08C73E20DEA}" destId="{BDD9785E-5988-4D9A-BEBF-25DE815D2930}" srcOrd="0" destOrd="0" presId="urn:microsoft.com/office/officeart/2005/8/layout/vList6"/>
    <dgm:cxn modelId="{197CEC0B-5524-4905-8969-18703442ABD7}"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58616B5-744A-463F-97BE-DF60F3B46C36}" type="doc">
      <dgm:prSet loTypeId="urn:microsoft.com/office/officeart/2008/layout/VerticalCurvedList" loCatId="list" qsTypeId="urn:microsoft.com/office/officeart/2005/8/quickstyle/simple2" qsCatId="simple" csTypeId="urn:microsoft.com/office/officeart/2005/8/colors/colorful1#6" csCatId="colorful" phldr="1"/>
      <dgm:spPr/>
      <dgm:t>
        <a:bodyPr/>
        <a:lstStyle/>
        <a:p>
          <a:endParaRPr lang="zh-TW" altLang="en-US"/>
        </a:p>
      </dgm:t>
    </dgm:pt>
    <dgm:pt modelId="{357DC9C5-F1AD-418F-BD31-79903A24C6E2}">
      <dgm:prSet custT="1"/>
      <dgm:spPr/>
      <dgm:t>
        <a:bodyPr/>
        <a:lstStyle/>
        <a:p>
          <a:pPr algn="l" rtl="0"/>
          <a:r>
            <a:rPr lang="zh-TW" sz="4000" b="1" dirty="0">
              <a:latin typeface="微軟正黑體" pitchFamily="34" charset="-120"/>
              <a:ea typeface="微軟正黑體" pitchFamily="34" charset="-120"/>
            </a:rPr>
            <a:t>掌握外部因素</a:t>
          </a:r>
          <a:r>
            <a:rPr lang="en-US" altLang="zh-TW" sz="4000" b="1" dirty="0">
              <a:latin typeface="微軟正黑體" pitchFamily="34" charset="-120"/>
              <a:ea typeface="微軟正黑體" pitchFamily="34" charset="-120"/>
            </a:rPr>
            <a:t/>
          </a:r>
          <a:br>
            <a:rPr lang="en-US" altLang="zh-TW" sz="4000" b="1" dirty="0">
              <a:latin typeface="微軟正黑體" pitchFamily="34" charset="-120"/>
              <a:ea typeface="微軟正黑體" pitchFamily="34" charset="-120"/>
            </a:rPr>
          </a:br>
          <a:r>
            <a:rPr lang="en-US" altLang="zh-TW" sz="4000" dirty="0">
              <a:latin typeface="微軟正黑體" pitchFamily="34" charset="-120"/>
              <a:ea typeface="微軟正黑體" pitchFamily="34" charset="-120"/>
            </a:rPr>
            <a:t>-</a:t>
          </a:r>
          <a:r>
            <a:rPr lang="zh-TW" altLang="en-US" sz="4000" b="1" dirty="0">
              <a:solidFill>
                <a:srgbClr val="FFFF00"/>
              </a:solidFill>
              <a:latin typeface="微軟正黑體" pitchFamily="34" charset="-120"/>
              <a:ea typeface="微軟正黑體" pitchFamily="34" charset="-120"/>
            </a:rPr>
            <a:t>抓穩積分</a:t>
          </a:r>
          <a:endParaRPr lang="zh-TW" sz="4000" b="1" dirty="0">
            <a:solidFill>
              <a:srgbClr val="FFFF00"/>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1D6CA3B3-82C0-4ACE-8B0E-153437B3CC55}" type="pres">
      <dgm:prSet presAssocID="{858616B5-744A-463F-97BE-DF60F3B46C36}" presName="Name0" presStyleCnt="0">
        <dgm:presLayoutVars>
          <dgm:chMax val="7"/>
          <dgm:chPref val="7"/>
          <dgm:dir/>
        </dgm:presLayoutVars>
      </dgm:prSet>
      <dgm:spPr/>
      <dgm:t>
        <a:bodyPr/>
        <a:lstStyle/>
        <a:p>
          <a:endParaRPr lang="zh-TW" altLang="en-US"/>
        </a:p>
      </dgm:t>
    </dgm:pt>
    <dgm:pt modelId="{8267C169-4259-42A2-9CF7-D7A87069D457}" type="pres">
      <dgm:prSet presAssocID="{858616B5-744A-463F-97BE-DF60F3B46C36}" presName="Name1" presStyleCnt="0"/>
      <dgm:spPr/>
    </dgm:pt>
    <dgm:pt modelId="{F5942307-6200-4A5F-BE48-05F81647154C}" type="pres">
      <dgm:prSet presAssocID="{858616B5-744A-463F-97BE-DF60F3B46C36}" presName="cycle" presStyleCnt="0"/>
      <dgm:spPr/>
    </dgm:pt>
    <dgm:pt modelId="{1BDE48C0-7BEE-4010-AD9A-FFABDE2A7D0C}" type="pres">
      <dgm:prSet presAssocID="{858616B5-744A-463F-97BE-DF60F3B46C36}" presName="srcNode" presStyleLbl="node1" presStyleIdx="0" presStyleCnt="1"/>
      <dgm:spPr/>
    </dgm:pt>
    <dgm:pt modelId="{2F8194F8-0EC4-44E5-B602-39D745D8429F}" type="pres">
      <dgm:prSet presAssocID="{858616B5-744A-463F-97BE-DF60F3B46C36}" presName="conn" presStyleLbl="parChTrans1D2" presStyleIdx="0" presStyleCnt="1"/>
      <dgm:spPr/>
      <dgm:t>
        <a:bodyPr/>
        <a:lstStyle/>
        <a:p>
          <a:endParaRPr lang="zh-TW" altLang="en-US"/>
        </a:p>
      </dgm:t>
    </dgm:pt>
    <dgm:pt modelId="{271F1710-ED91-4C43-9A9C-42B71795DA42}" type="pres">
      <dgm:prSet presAssocID="{858616B5-744A-463F-97BE-DF60F3B46C36}" presName="extraNode" presStyleLbl="node1" presStyleIdx="0" presStyleCnt="1"/>
      <dgm:spPr/>
    </dgm:pt>
    <dgm:pt modelId="{9B591C48-5428-43EA-8A65-CCD060247824}" type="pres">
      <dgm:prSet presAssocID="{858616B5-744A-463F-97BE-DF60F3B46C36}" presName="dstNode" presStyleLbl="node1" presStyleIdx="0" presStyleCnt="1"/>
      <dgm:spPr/>
    </dgm:pt>
    <dgm:pt modelId="{E63F2061-FE72-40BC-BDB6-41CAA4491558}" type="pres">
      <dgm:prSet presAssocID="{357DC9C5-F1AD-418F-BD31-79903A24C6E2}" presName="text_1" presStyleLbl="node1" presStyleIdx="0" presStyleCnt="1" custScaleY="166433" custLinFactNeighborX="-344" custLinFactNeighborY="3818">
        <dgm:presLayoutVars>
          <dgm:bulletEnabled val="1"/>
        </dgm:presLayoutVars>
      </dgm:prSet>
      <dgm:spPr/>
      <dgm:t>
        <a:bodyPr/>
        <a:lstStyle/>
        <a:p>
          <a:endParaRPr lang="zh-TW" altLang="en-US"/>
        </a:p>
      </dgm:t>
    </dgm:pt>
    <dgm:pt modelId="{265B76C6-C7F1-4708-B87B-A5AE02CF706A}" type="pres">
      <dgm:prSet presAssocID="{357DC9C5-F1AD-418F-BD31-79903A24C6E2}" presName="accent_1" presStyleCnt="0"/>
      <dgm:spPr/>
    </dgm:pt>
    <dgm:pt modelId="{AF0D133B-52E1-4C3C-BEA6-8A4DCF507BAD}" type="pres">
      <dgm:prSet presAssocID="{357DC9C5-F1AD-418F-BD31-79903A24C6E2}" presName="accentRepeatNode" presStyleLbl="solidFgAcc1" presStyleIdx="0" presStyleCnt="1"/>
      <dgm:spPr/>
    </dgm:pt>
  </dgm:ptLst>
  <dgm:cxnLst>
    <dgm:cxn modelId="{3E63F1C8-0795-4055-B42D-5DF05D61321E}" type="presOf" srcId="{858616B5-744A-463F-97BE-DF60F3B46C36}" destId="{1D6CA3B3-82C0-4ACE-8B0E-153437B3CC55}" srcOrd="0" destOrd="0" presId="urn:microsoft.com/office/officeart/2008/layout/VerticalCurvedList"/>
    <dgm:cxn modelId="{70856D46-8288-4213-BDF9-B0A73B9B4D17}" srcId="{858616B5-744A-463F-97BE-DF60F3B46C36}" destId="{357DC9C5-F1AD-418F-BD31-79903A24C6E2}" srcOrd="0" destOrd="0" parTransId="{D7665D05-8DA0-4E70-9800-4E34E0E2EF50}" sibTransId="{5C998152-FEC3-44F4-B26B-40F6CB9016A3}"/>
    <dgm:cxn modelId="{C6B8387D-AB1D-4EC5-BA2F-3763171ED4E3}" type="presOf" srcId="{357DC9C5-F1AD-418F-BD31-79903A24C6E2}" destId="{E63F2061-FE72-40BC-BDB6-41CAA4491558}" srcOrd="0" destOrd="0" presId="urn:microsoft.com/office/officeart/2008/layout/VerticalCurvedList"/>
    <dgm:cxn modelId="{EC41E172-B369-4FA5-B544-E13BBA156D40}" type="presOf" srcId="{5C998152-FEC3-44F4-B26B-40F6CB9016A3}" destId="{2F8194F8-0EC4-44E5-B602-39D745D8429F}" srcOrd="0" destOrd="0" presId="urn:microsoft.com/office/officeart/2008/layout/VerticalCurvedList"/>
    <dgm:cxn modelId="{DB6989A8-0E1A-4460-9308-A07CB1C8D5FA}" type="presParOf" srcId="{1D6CA3B3-82C0-4ACE-8B0E-153437B3CC55}" destId="{8267C169-4259-42A2-9CF7-D7A87069D457}" srcOrd="0" destOrd="0" presId="urn:microsoft.com/office/officeart/2008/layout/VerticalCurvedList"/>
    <dgm:cxn modelId="{AA7F238C-2C26-4261-A594-CB731C0AE48C}" type="presParOf" srcId="{8267C169-4259-42A2-9CF7-D7A87069D457}" destId="{F5942307-6200-4A5F-BE48-05F81647154C}" srcOrd="0" destOrd="0" presId="urn:microsoft.com/office/officeart/2008/layout/VerticalCurvedList"/>
    <dgm:cxn modelId="{5E487B2C-7036-4E3C-B512-5D6C204D2F69}" type="presParOf" srcId="{F5942307-6200-4A5F-BE48-05F81647154C}" destId="{1BDE48C0-7BEE-4010-AD9A-FFABDE2A7D0C}" srcOrd="0" destOrd="0" presId="urn:microsoft.com/office/officeart/2008/layout/VerticalCurvedList"/>
    <dgm:cxn modelId="{ADD120EF-EB99-4C9D-8636-CA0CF19750B6}" type="presParOf" srcId="{F5942307-6200-4A5F-BE48-05F81647154C}" destId="{2F8194F8-0EC4-44E5-B602-39D745D8429F}" srcOrd="1" destOrd="0" presId="urn:microsoft.com/office/officeart/2008/layout/VerticalCurvedList"/>
    <dgm:cxn modelId="{822FC295-77E0-434B-A1B3-6725694943A4}" type="presParOf" srcId="{F5942307-6200-4A5F-BE48-05F81647154C}" destId="{271F1710-ED91-4C43-9A9C-42B71795DA42}" srcOrd="2" destOrd="0" presId="urn:microsoft.com/office/officeart/2008/layout/VerticalCurvedList"/>
    <dgm:cxn modelId="{AC9EB8DB-BC79-4353-8B5D-5A11C8B3479D}" type="presParOf" srcId="{F5942307-6200-4A5F-BE48-05F81647154C}" destId="{9B591C48-5428-43EA-8A65-CCD060247824}" srcOrd="3" destOrd="0" presId="urn:microsoft.com/office/officeart/2008/layout/VerticalCurvedList"/>
    <dgm:cxn modelId="{1DDE5F52-28DB-4D7D-B1A2-80F9097D6329}" type="presParOf" srcId="{8267C169-4259-42A2-9CF7-D7A87069D457}" destId="{E63F2061-FE72-40BC-BDB6-41CAA4491558}" srcOrd="1" destOrd="0" presId="urn:microsoft.com/office/officeart/2008/layout/VerticalCurvedList"/>
    <dgm:cxn modelId="{2E1BA073-55A8-4BB7-AB45-C4463A660382}" type="presParOf" srcId="{8267C169-4259-42A2-9CF7-D7A87069D457}" destId="{265B76C6-C7F1-4708-B87B-A5AE02CF706A}" srcOrd="2" destOrd="0" presId="urn:microsoft.com/office/officeart/2008/layout/VerticalCurvedList"/>
    <dgm:cxn modelId="{4E345D18-C5AD-4E45-987C-539C38154D06}" type="presParOf" srcId="{265B76C6-C7F1-4708-B87B-A5AE02CF706A}" destId="{AF0D133B-52E1-4C3C-BEA6-8A4DCF507B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7"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可補的</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要專心拼的</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r>
            <a:rPr lang="en-US" altLang="zh-TW" sz="2700" b="1" dirty="0">
              <a:solidFill>
                <a:srgbClr val="FF0000"/>
              </a:solidFill>
              <a:latin typeface="微軟正黑體" pitchFamily="34" charset="-120"/>
              <a:ea typeface="微軟正黑體" pitchFamily="34" charset="-120"/>
            </a:rPr>
            <a:t>1.</a:t>
          </a:r>
          <a:r>
            <a:rPr lang="zh-TW" altLang="en-US" sz="2700" b="1" dirty="0">
              <a:solidFill>
                <a:srgbClr val="FF0000"/>
              </a:solidFill>
              <a:latin typeface="微軟正黑體" pitchFamily="34" charset="-120"/>
              <a:ea typeface="微軟正黑體" pitchFamily="34" charset="-120"/>
            </a:rPr>
            <a:t>志願序</a:t>
          </a:r>
          <a:r>
            <a:rPr lang="en-US" altLang="zh-TW" sz="2700" b="1" dirty="0">
              <a:solidFill>
                <a:srgbClr val="FF0000"/>
              </a:solidFill>
              <a:latin typeface="微軟正黑體" pitchFamily="34" charset="-120"/>
              <a:ea typeface="微軟正黑體" pitchFamily="34" charset="-120"/>
            </a:rPr>
            <a:t>(</a:t>
          </a:r>
          <a:r>
            <a:rPr lang="zh-TW" altLang="en-US" sz="2700" b="1" dirty="0">
              <a:solidFill>
                <a:srgbClr val="FF0000"/>
              </a:solidFill>
              <a:latin typeface="微軟正黑體" pitchFamily="34" charset="-120"/>
              <a:ea typeface="微軟正黑體" pitchFamily="34" charset="-120"/>
            </a:rPr>
            <a:t>均</a:t>
          </a:r>
          <a:r>
            <a:rPr lang="en-US" altLang="zh-TW" sz="2700" b="1" dirty="0">
              <a:solidFill>
                <a:srgbClr val="FF0000"/>
              </a:solidFill>
              <a:latin typeface="微軟正黑體" pitchFamily="34" charset="-120"/>
              <a:ea typeface="微軟正黑體" pitchFamily="34" charset="-120"/>
            </a:rPr>
            <a:t>)</a:t>
          </a:r>
          <a:endParaRPr lang="zh-TW" altLang="en-US" sz="2700" b="1" dirty="0">
            <a:solidFill>
              <a:srgbClr val="FF0000"/>
            </a:solidFill>
            <a:latin typeface="微軟正黑體" pitchFamily="34" charset="-120"/>
            <a:ea typeface="微軟正黑體" pitchFamily="34" charset="-120"/>
          </a:endParaRP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要進一步關心的</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zh-TW" altLang="en-US" sz="2600" b="1" dirty="0">
              <a:latin typeface="微軟正黑體" pitchFamily="34" charset="-120"/>
              <a:ea typeface="微軟正黑體" pitchFamily="34" charset="-120"/>
            </a:rPr>
            <a:t>特殊競賽</a:t>
          </a:r>
          <a:endParaRPr lang="en-US" altLang="zh-TW" sz="26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縣市教育處   </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    </a:t>
          </a:r>
          <a:r>
            <a:rPr lang="zh-TW" altLang="en-US" sz="2400" b="1" dirty="0">
              <a:latin typeface="微軟正黑體" pitchFamily="34" charset="-120"/>
              <a:ea typeface="微軟正黑體" pitchFamily="34" charset="-120"/>
            </a:rPr>
            <a:t>辦理之競賽</a:t>
          </a:r>
          <a:endParaRPr lang="en-US" altLang="zh-TW" sz="2400" b="1" dirty="0">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會考</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C4D40519-B055-4744-9951-83A32254E7E5}" type="pres">
      <dgm:prSet presAssocID="{F5C134F4-12CB-4273-A24B-862FCCB60339}" presName="Name0" presStyleCnt="0">
        <dgm:presLayoutVars>
          <dgm:chMax val="5"/>
          <dgm:chPref val="5"/>
          <dgm:dir/>
          <dgm:animLvl val="lvl"/>
        </dgm:presLayoutVars>
      </dgm:prSet>
      <dgm:spPr/>
      <dgm:t>
        <a:bodyPr/>
        <a:lstStyle/>
        <a:p>
          <a:endParaRPr lang="zh-TW" altLang="en-US"/>
        </a:p>
      </dgm:t>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t>
        <a:bodyPr/>
        <a:lstStyle/>
        <a:p>
          <a:endParaRPr lang="zh-TW" altLang="en-US"/>
        </a:p>
      </dgm:t>
    </dgm:pt>
    <dgm:pt modelId="{68E33B60-1B09-4E77-A354-95EECDB0DBCD}" type="pres">
      <dgm:prSet presAssocID="{DCE43FDE-4017-4826-8ED2-D627AAFBB292}" presName="childText1" presStyleLbl="solidAlignAcc1" presStyleIdx="0" presStyleCnt="3" custScaleX="92381" custScaleY="121532" custLinFactNeighborX="1162" custLinFactNeighborY="11101">
        <dgm:presLayoutVars>
          <dgm:chMax val="0"/>
          <dgm:chPref val="0"/>
          <dgm:bulletEnabled val="1"/>
        </dgm:presLayoutVars>
      </dgm:prSet>
      <dgm:spPr/>
      <dgm:t>
        <a:bodyPr/>
        <a:lstStyle/>
        <a:p>
          <a:endParaRPr lang="zh-TW" altLang="en-US"/>
        </a:p>
      </dgm:t>
    </dgm:pt>
    <dgm:pt modelId="{308277BE-9C70-474B-9B39-BB46EFC79552}" type="pres">
      <dgm:prSet presAssocID="{59081ABA-F1C5-457D-8216-8106D6CA0ED3}" presName="parentText2" presStyleLbl="node1" presStyleIdx="1" presStyleCnt="3" custScaleX="102083" custLinFactNeighborX="102" custLinFactNeighborY="-14377">
        <dgm:presLayoutVars>
          <dgm:chMax/>
          <dgm:chPref val="3"/>
          <dgm:bulletEnabled val="1"/>
        </dgm:presLayoutVars>
      </dgm:prSet>
      <dgm:spPr/>
      <dgm:t>
        <a:bodyPr/>
        <a:lstStyle/>
        <a:p>
          <a:endParaRPr lang="zh-TW" altLang="en-US"/>
        </a:p>
      </dgm:t>
    </dgm:pt>
    <dgm:pt modelId="{136D3C0B-2C77-47CC-81E1-AAB624179C10}" type="pres">
      <dgm:prSet presAssocID="{59081ABA-F1C5-457D-8216-8106D6CA0ED3}" presName="childText2" presStyleLbl="solidAlignAcc1" presStyleIdx="1" presStyleCnt="3" custScaleX="89976" custScaleY="124508" custLinFactNeighborX="-2647" custLinFactNeighborY="3558">
        <dgm:presLayoutVars>
          <dgm:chMax val="0"/>
          <dgm:chPref val="0"/>
          <dgm:bulletEnabled val="1"/>
        </dgm:presLayoutVars>
      </dgm:prSet>
      <dgm:spPr/>
      <dgm:t>
        <a:bodyPr/>
        <a:lstStyle/>
        <a:p>
          <a:endParaRPr lang="zh-TW" altLang="en-US"/>
        </a:p>
      </dgm:t>
    </dgm:pt>
    <dgm:pt modelId="{9197909A-240F-4A12-9039-4BA307A27BE3}" type="pres">
      <dgm:prSet presAssocID="{64451220-E2D9-4F5C-9080-7F4BDBB728C9}" presName="parentText3" presStyleLbl="node1" presStyleIdx="2" presStyleCnt="3" custScaleX="105225" custLinFactNeighborX="-551" custLinFactNeighborY="-11322">
        <dgm:presLayoutVars>
          <dgm:chMax/>
          <dgm:chPref val="3"/>
          <dgm:bulletEnabled val="1"/>
        </dgm:presLayoutVars>
      </dgm:prSet>
      <dgm:spPr/>
      <dgm:t>
        <a:bodyPr/>
        <a:lstStyle/>
        <a:p>
          <a:endParaRPr lang="zh-TW" altLang="en-US"/>
        </a:p>
      </dgm:t>
    </dgm:pt>
    <dgm:pt modelId="{5BEEB2B8-458D-4657-A6F7-95499035BD41}" type="pres">
      <dgm:prSet presAssocID="{64451220-E2D9-4F5C-9080-7F4BDBB728C9}" presName="childText3" presStyleLbl="solidAlignAcc1" presStyleIdx="2" presStyleCnt="3" custScaleX="99377" custScaleY="120057" custLinFactNeighborX="-995" custLinFactNeighborY="2656">
        <dgm:presLayoutVars>
          <dgm:chMax val="0"/>
          <dgm:chPref val="0"/>
          <dgm:bulletEnabled val="1"/>
        </dgm:presLayoutVars>
      </dgm:prSet>
      <dgm:spPr/>
      <dgm:t>
        <a:bodyPr/>
        <a:lstStyle/>
        <a:p>
          <a:endParaRPr lang="zh-TW" altLang="en-US"/>
        </a:p>
      </dgm:t>
    </dgm:pt>
  </dgm:ptLst>
  <dgm:cxnLst>
    <dgm:cxn modelId="{DAD949A6-F1FC-4EC5-90B0-3D592FE19678}" srcId="{59081ABA-F1C5-457D-8216-8106D6CA0ED3}" destId="{8BED3B37-6CC7-485A-9F76-3A5672B2B741}" srcOrd="3" destOrd="0" parTransId="{7D49F035-A3AE-4A70-813A-20F2A4C1D075}" sibTransId="{CBF8EE5F-8707-46F3-8F8C-2E5EC53C0CFA}"/>
    <dgm:cxn modelId="{EAC71E1E-E3E5-494D-BCEB-F4B1C821FF73}" type="presOf" srcId="{DCE43FDE-4017-4826-8ED2-D627AAFBB292}" destId="{3DE2B3A8-F618-448D-90E5-5B1FB8F37921}" srcOrd="0" destOrd="0" presId="urn:microsoft.com/office/officeart/2009/3/layout/IncreasingArrowsProcess"/>
    <dgm:cxn modelId="{9F1E92D2-A9B2-4FE7-8938-F02F1F93B6D4}" type="presOf" srcId="{AC24EF94-075D-47A7-A4EC-50A1E7E133D1}" destId="{136D3C0B-2C77-47CC-81E1-AAB624179C10}" srcOrd="0" destOrd="0" presId="urn:microsoft.com/office/officeart/2009/3/layout/IncreasingArrowsProcess"/>
    <dgm:cxn modelId="{B1F93F00-A6B4-491A-A36E-C1D2088D7DC9}" type="presOf" srcId="{64451220-E2D9-4F5C-9080-7F4BDBB728C9}" destId="{9197909A-240F-4A12-9039-4BA307A27BE3}" srcOrd="0" destOrd="0"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3C94E696-263E-40AD-8D8E-491B8015DD92}" type="presOf" srcId="{59081ABA-F1C5-457D-8216-8106D6CA0ED3}" destId="{308277BE-9C70-474B-9B39-BB46EFC79552}" srcOrd="0" destOrd="0"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54BD5CA4-E768-4FC1-A30F-CACD8895972F}" srcId="{F5C134F4-12CB-4273-A24B-862FCCB60339}" destId="{DCE43FDE-4017-4826-8ED2-D627AAFBB292}" srcOrd="0" destOrd="0" parTransId="{F60EB765-43CA-4B0C-A735-79F332EA12D2}" sibTransId="{CD22DFC2-7804-4BA3-BD23-472164874D90}"/>
    <dgm:cxn modelId="{E43DAAB2-D856-4B3A-BBA8-5B3C227F357F}" type="presOf" srcId="{F5C134F4-12CB-4273-A24B-862FCCB60339}" destId="{C4D40519-B055-4744-9951-83A32254E7E5}" srcOrd="0" destOrd="0" presId="urn:microsoft.com/office/officeart/2009/3/layout/IncreasingArrowsProcess"/>
    <dgm:cxn modelId="{2494CC54-A4F3-47F9-BA61-49A87A020746}" srcId="{F5C134F4-12CB-4273-A24B-862FCCB60339}" destId="{59081ABA-F1C5-457D-8216-8106D6CA0ED3}" srcOrd="1" destOrd="0" parTransId="{780CE6E0-94EE-4241-8A4B-A7D736CE72E8}" sibTransId="{8A36FF0C-7A85-4303-93FB-F253BFA4C477}"/>
    <dgm:cxn modelId="{601A0814-DD0E-4C11-9BB3-D1D6A524DC63}" type="presOf" srcId="{60E0DDA4-352A-4750-8209-055329510E6F}" destId="{136D3C0B-2C77-47CC-81E1-AAB624179C10}" srcOrd="0" destOrd="2" presId="urn:microsoft.com/office/officeart/2009/3/layout/IncreasingArrowsProcess"/>
    <dgm:cxn modelId="{EBB01B62-BD85-4B6D-AAC6-95D7B55EFDB6}" type="presOf" srcId="{9ADA0C82-7529-436B-9A71-0F81D9B3D7FC}" destId="{68E33B60-1B09-4E77-A354-95EECDB0DBCD}" srcOrd="0" destOrd="0" presId="urn:microsoft.com/office/officeart/2009/3/layout/IncreasingArrowsProcess"/>
    <dgm:cxn modelId="{28D322E0-315C-4FBD-9A3A-47A98F785DE4}" srcId="{F5C134F4-12CB-4273-A24B-862FCCB60339}" destId="{64451220-E2D9-4F5C-9080-7F4BDBB728C9}" srcOrd="2" destOrd="0" parTransId="{4855D09F-6537-496A-8283-07D15F765FFD}" sibTransId="{FBBB412B-8B1D-449E-8B84-EB907D475760}"/>
    <dgm:cxn modelId="{9CBB4A56-C9C1-427D-807B-640E3D784ADE}" type="presOf" srcId="{D6E72393-BDF0-4F57-92BC-7701FEBC4105}" destId="{136D3C0B-2C77-47CC-81E1-AAB624179C10}" srcOrd="0" destOrd="1" presId="urn:microsoft.com/office/officeart/2009/3/layout/IncreasingArrowsProcess"/>
    <dgm:cxn modelId="{8DA409E5-749F-4408-9285-B531E07DCB67}" srcId="{59081ABA-F1C5-457D-8216-8106D6CA0ED3}" destId="{60E0DDA4-352A-4750-8209-055329510E6F}" srcOrd="2" destOrd="0" parTransId="{ACDFEFBB-EC00-4189-96FD-E699DE8AF226}" sibTransId="{E5936B50-7A37-4392-A028-C317575DAB87}"/>
    <dgm:cxn modelId="{2E5465E7-5F11-4EE7-A82D-F8CE94DCFB94}" type="presOf" srcId="{8BED3B37-6CC7-485A-9F76-3A5672B2B741}" destId="{136D3C0B-2C77-47CC-81E1-AAB624179C10}" srcOrd="0" destOrd="3" presId="urn:microsoft.com/office/officeart/2009/3/layout/IncreasingArrowsProcess"/>
    <dgm:cxn modelId="{3602EFD3-FA21-47A7-A9E2-61165F5024C6}" srcId="{59081ABA-F1C5-457D-8216-8106D6CA0ED3}" destId="{D6E72393-BDF0-4F57-92BC-7701FEBC4105}" srcOrd="1" destOrd="0" parTransId="{90B2A28E-4D52-46AE-A4A9-CD919799D3F4}" sibTransId="{912855FF-C65D-468C-80C3-D980F7C7F303}"/>
    <dgm:cxn modelId="{5320A1D4-38FB-4BD5-891F-AF8BC197AD14}" type="presOf" srcId="{02B8D24B-7B10-42FD-A46B-F5C7537879FD}" destId="{5BEEB2B8-458D-4657-A6F7-95499035BD41}" srcOrd="0" destOrd="0" presId="urn:microsoft.com/office/officeart/2009/3/layout/IncreasingArrowsProcess"/>
    <dgm:cxn modelId="{6AFE17DD-F124-4DC9-B87A-C89B925306FC}" srcId="{59081ABA-F1C5-457D-8216-8106D6CA0ED3}" destId="{AC24EF94-075D-47A7-A4EC-50A1E7E133D1}" srcOrd="0" destOrd="0" parTransId="{74F99CDD-521D-4F90-B1EE-D16242CC1339}" sibTransId="{DF754A2D-A393-4C06-9746-ADEFDE64FB3D}"/>
    <dgm:cxn modelId="{43277A89-B0F9-4E7B-AFF5-9935B0927F05}" type="presParOf" srcId="{C4D40519-B055-4744-9951-83A32254E7E5}" destId="{3DE2B3A8-F618-448D-90E5-5B1FB8F37921}" srcOrd="0" destOrd="0" presId="urn:microsoft.com/office/officeart/2009/3/layout/IncreasingArrowsProcess"/>
    <dgm:cxn modelId="{336E63C1-A342-423A-96B8-16DF4B3A3872}" type="presParOf" srcId="{C4D40519-B055-4744-9951-83A32254E7E5}" destId="{68E33B60-1B09-4E77-A354-95EECDB0DBCD}" srcOrd="1" destOrd="0" presId="urn:microsoft.com/office/officeart/2009/3/layout/IncreasingArrowsProcess"/>
    <dgm:cxn modelId="{E9420D01-4C39-4CDE-BB0D-8B7111E3420F}" type="presParOf" srcId="{C4D40519-B055-4744-9951-83A32254E7E5}" destId="{308277BE-9C70-474B-9B39-BB46EFC79552}" srcOrd="2" destOrd="0" presId="urn:microsoft.com/office/officeart/2009/3/layout/IncreasingArrowsProcess"/>
    <dgm:cxn modelId="{2A336126-D089-45BA-816C-AFC913AACCA3}" type="presParOf" srcId="{C4D40519-B055-4744-9951-83A32254E7E5}" destId="{136D3C0B-2C77-47CC-81E1-AAB624179C10}" srcOrd="3" destOrd="0" presId="urn:microsoft.com/office/officeart/2009/3/layout/IncreasingArrowsProcess"/>
    <dgm:cxn modelId="{64ADE50C-56AB-4CE1-B786-8E207F78E8C6}" type="presParOf" srcId="{C4D40519-B055-4744-9951-83A32254E7E5}" destId="{9197909A-240F-4A12-9039-4BA307A27BE3}" srcOrd="4" destOrd="0" presId="urn:microsoft.com/office/officeart/2009/3/layout/IncreasingArrowsProcess"/>
    <dgm:cxn modelId="{DDC763CA-BFC3-490B-A822-B213BC8801A7}"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019BF25-956E-4E63-8AD7-C4D88B24BAD7}"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lang="zh-TW" altLang="en-US"/>
        </a:p>
      </dgm:t>
    </dgm:pt>
    <dgm:pt modelId="{765065FB-3FF3-4C5E-A305-2A9BEA11E983}">
      <dgm:prSet custT="1"/>
      <dgm:spPr/>
      <dgm:t>
        <a:bodyPr/>
        <a:lstStyle/>
        <a:p>
          <a:pPr rtl="0"/>
          <a:r>
            <a:rPr lang="zh-TW" sz="4000" b="1" dirty="0">
              <a:latin typeface="微軟正黑體" pitchFamily="34" charset="-120"/>
              <a:ea typeface="微軟正黑體" pitchFamily="34" charset="-120"/>
            </a:rPr>
            <a:t>核對內在因素</a:t>
          </a:r>
          <a:r>
            <a:rPr lang="en-US" altLang="zh-TW" sz="4000" b="1" dirty="0">
              <a:latin typeface="微軟正黑體" pitchFamily="34" charset="-120"/>
              <a:ea typeface="微軟正黑體" pitchFamily="34" charset="-120"/>
            </a:rPr>
            <a:t>-</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分析自己的志願種類</a:t>
          </a:r>
          <a:endParaRPr lang="zh-TW" sz="4000" b="1" dirty="0">
            <a:solidFill>
              <a:srgbClr val="FFFF00"/>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0E2E4932-A196-44C6-8A7F-2D2EB8DE8AB3}" type="pres">
      <dgm:prSet presAssocID="{F019BF25-956E-4E63-8AD7-C4D88B24BAD7}" presName="Name0" presStyleCnt="0">
        <dgm:presLayoutVars>
          <dgm:chMax val="7"/>
          <dgm:chPref val="7"/>
          <dgm:dir/>
        </dgm:presLayoutVars>
      </dgm:prSet>
      <dgm:spPr/>
      <dgm:t>
        <a:bodyPr/>
        <a:lstStyle/>
        <a:p>
          <a:endParaRPr lang="zh-TW" altLang="en-US"/>
        </a:p>
      </dgm:t>
    </dgm:pt>
    <dgm:pt modelId="{918406CB-FA95-4731-BB06-A5FD1762A2B3}" type="pres">
      <dgm:prSet presAssocID="{F019BF25-956E-4E63-8AD7-C4D88B24BAD7}" presName="Name1" presStyleCnt="0"/>
      <dgm:spPr/>
    </dgm:pt>
    <dgm:pt modelId="{77247059-CC34-498D-AA8D-C6A1C0D82655}" type="pres">
      <dgm:prSet presAssocID="{F019BF25-956E-4E63-8AD7-C4D88B24BAD7}" presName="cycle" presStyleCnt="0"/>
      <dgm:spPr/>
    </dgm:pt>
    <dgm:pt modelId="{6D0E9DDF-B0B6-4B1E-951E-1DEE128B6E7F}" type="pres">
      <dgm:prSet presAssocID="{F019BF25-956E-4E63-8AD7-C4D88B24BAD7}" presName="srcNode" presStyleLbl="node1" presStyleIdx="0" presStyleCnt="1"/>
      <dgm:spPr/>
    </dgm:pt>
    <dgm:pt modelId="{2EC8E27B-B860-43A7-8793-02743D88D492}" type="pres">
      <dgm:prSet presAssocID="{F019BF25-956E-4E63-8AD7-C4D88B24BAD7}" presName="conn" presStyleLbl="parChTrans1D2" presStyleIdx="0" presStyleCnt="1"/>
      <dgm:spPr/>
      <dgm:t>
        <a:bodyPr/>
        <a:lstStyle/>
        <a:p>
          <a:endParaRPr lang="zh-TW" altLang="en-US"/>
        </a:p>
      </dgm:t>
    </dgm:pt>
    <dgm:pt modelId="{F75DC092-2753-4D7E-AFAA-BB5648E23343}" type="pres">
      <dgm:prSet presAssocID="{F019BF25-956E-4E63-8AD7-C4D88B24BAD7}" presName="extraNode" presStyleLbl="node1" presStyleIdx="0" presStyleCnt="1"/>
      <dgm:spPr/>
    </dgm:pt>
    <dgm:pt modelId="{C8FB881A-9C86-4AA7-B66B-24060A6F8E00}" type="pres">
      <dgm:prSet presAssocID="{F019BF25-956E-4E63-8AD7-C4D88B24BAD7}" presName="dstNode" presStyleLbl="node1" presStyleIdx="0" presStyleCnt="1"/>
      <dgm:spPr/>
    </dgm:pt>
    <dgm:pt modelId="{BDA5AFE8-867E-421F-9502-93FC2E7FD65D}" type="pres">
      <dgm:prSet presAssocID="{765065FB-3FF3-4C5E-A305-2A9BEA11E983}" presName="text_1" presStyleLbl="node1" presStyleIdx="0" presStyleCnt="1" custScaleY="191203" custLinFactNeighborX="-719">
        <dgm:presLayoutVars>
          <dgm:bulletEnabled val="1"/>
        </dgm:presLayoutVars>
      </dgm:prSet>
      <dgm:spPr/>
      <dgm:t>
        <a:bodyPr/>
        <a:lstStyle/>
        <a:p>
          <a:endParaRPr lang="zh-TW" altLang="en-US"/>
        </a:p>
      </dgm:t>
    </dgm:pt>
    <dgm:pt modelId="{AE3C85E7-842D-4249-9F94-699830255CFD}" type="pres">
      <dgm:prSet presAssocID="{765065FB-3FF3-4C5E-A305-2A9BEA11E983}" presName="accent_1" presStyleCnt="0"/>
      <dgm:spPr/>
    </dgm:pt>
    <dgm:pt modelId="{7E77B1A1-15F0-4B2D-BE8B-F3B0A827B0AD}" type="pres">
      <dgm:prSet presAssocID="{765065FB-3FF3-4C5E-A305-2A9BEA11E983}" presName="accentRepeatNode" presStyleLbl="solidFgAcc1" presStyleIdx="0" presStyleCnt="1"/>
      <dgm:spPr/>
    </dgm:pt>
  </dgm:ptLst>
  <dgm:cxnLst>
    <dgm:cxn modelId="{15782550-A3D6-44A7-97E4-A6244AB23531}" type="presOf" srcId="{937B4744-9FB8-4CE8-9BFA-EFCF7EDE1D47}" destId="{2EC8E27B-B860-43A7-8793-02743D88D492}" srcOrd="0" destOrd="0" presId="urn:microsoft.com/office/officeart/2008/layout/VerticalCurvedList"/>
    <dgm:cxn modelId="{4FA7029B-E4B7-4BF8-A9DB-E3C9BEB8F65E}" type="presOf" srcId="{765065FB-3FF3-4C5E-A305-2A9BEA11E983}" destId="{BDA5AFE8-867E-421F-9502-93FC2E7FD65D}" srcOrd="0" destOrd="0" presId="urn:microsoft.com/office/officeart/2008/layout/VerticalCurvedList"/>
    <dgm:cxn modelId="{F7399963-39E1-47D3-9152-9608E411982F}" type="presOf" srcId="{F019BF25-956E-4E63-8AD7-C4D88B24BAD7}" destId="{0E2E4932-A196-44C6-8A7F-2D2EB8DE8AB3}" srcOrd="0" destOrd="0" presId="urn:microsoft.com/office/officeart/2008/layout/VerticalCurvedList"/>
    <dgm:cxn modelId="{1BB20BE1-ED02-4371-80C0-8CBB2D2DEAEB}" srcId="{F019BF25-956E-4E63-8AD7-C4D88B24BAD7}" destId="{765065FB-3FF3-4C5E-A305-2A9BEA11E983}" srcOrd="0" destOrd="0" parTransId="{11E59B5E-8EB8-45E8-B0DF-3A8AE4E109A5}" sibTransId="{937B4744-9FB8-4CE8-9BFA-EFCF7EDE1D47}"/>
    <dgm:cxn modelId="{5E7C0DBE-1986-4D31-891C-E19FAEB2FA29}" type="presParOf" srcId="{0E2E4932-A196-44C6-8A7F-2D2EB8DE8AB3}" destId="{918406CB-FA95-4731-BB06-A5FD1762A2B3}" srcOrd="0" destOrd="0" presId="urn:microsoft.com/office/officeart/2008/layout/VerticalCurvedList"/>
    <dgm:cxn modelId="{46C8FD70-D995-4A6B-BF72-8CBCE5B97A7D}" type="presParOf" srcId="{918406CB-FA95-4731-BB06-A5FD1762A2B3}" destId="{77247059-CC34-498D-AA8D-C6A1C0D82655}" srcOrd="0" destOrd="0" presId="urn:microsoft.com/office/officeart/2008/layout/VerticalCurvedList"/>
    <dgm:cxn modelId="{87784B4C-386B-41CE-A592-29016A7815D7}" type="presParOf" srcId="{77247059-CC34-498D-AA8D-C6A1C0D82655}" destId="{6D0E9DDF-B0B6-4B1E-951E-1DEE128B6E7F}" srcOrd="0" destOrd="0" presId="urn:microsoft.com/office/officeart/2008/layout/VerticalCurvedList"/>
    <dgm:cxn modelId="{3A6BA62E-2925-4CE2-9D7E-E914858160DE}" type="presParOf" srcId="{77247059-CC34-498D-AA8D-C6A1C0D82655}" destId="{2EC8E27B-B860-43A7-8793-02743D88D492}" srcOrd="1" destOrd="0" presId="urn:microsoft.com/office/officeart/2008/layout/VerticalCurvedList"/>
    <dgm:cxn modelId="{6B788881-5DE0-464C-AE39-298C6A484A97}" type="presParOf" srcId="{77247059-CC34-498D-AA8D-C6A1C0D82655}" destId="{F75DC092-2753-4D7E-AFAA-BB5648E23343}" srcOrd="2" destOrd="0" presId="urn:microsoft.com/office/officeart/2008/layout/VerticalCurvedList"/>
    <dgm:cxn modelId="{65E2875E-B70A-4CAC-9113-CF670F7F3082}" type="presParOf" srcId="{77247059-CC34-498D-AA8D-C6A1C0D82655}" destId="{C8FB881A-9C86-4AA7-B66B-24060A6F8E00}" srcOrd="3" destOrd="0" presId="urn:microsoft.com/office/officeart/2008/layout/VerticalCurvedList"/>
    <dgm:cxn modelId="{24D2063C-A439-4131-A577-E79D0533504B}" type="presParOf" srcId="{918406CB-FA95-4731-BB06-A5FD1762A2B3}" destId="{BDA5AFE8-867E-421F-9502-93FC2E7FD65D}" srcOrd="1" destOrd="0" presId="urn:microsoft.com/office/officeart/2008/layout/VerticalCurvedList"/>
    <dgm:cxn modelId="{6B919B9A-556B-4534-8D4A-7FAEE3664377}" type="presParOf" srcId="{918406CB-FA95-4731-BB06-A5FD1762A2B3}" destId="{AE3C85E7-842D-4249-9F94-699830255CFD}" srcOrd="2" destOrd="0" presId="urn:microsoft.com/office/officeart/2008/layout/VerticalCurvedList"/>
    <dgm:cxn modelId="{7463E748-411C-41EA-9546-0047DE2FABD3}" type="presParOf" srcId="{AE3C85E7-842D-4249-9F94-699830255CFD}" destId="{7E77B1A1-15F0-4B2D-BE8B-F3B0A827B0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80B1229-6FA2-43CC-9315-38AA3D3791EE}" type="doc">
      <dgm:prSet loTypeId="urn:microsoft.com/office/officeart/2005/8/layout/target3" loCatId="relationship" qsTypeId="urn:microsoft.com/office/officeart/2005/8/quickstyle/simple4" qsCatId="simple" csTypeId="urn:microsoft.com/office/officeart/2005/8/colors/colorful5" csCatId="colorful" phldr="1"/>
      <dgm:spPr/>
      <dgm:t>
        <a:bodyPr/>
        <a:lstStyle/>
        <a:p>
          <a:endParaRPr lang="zh-TW" altLang="en-US"/>
        </a:p>
      </dgm:t>
    </dgm:pt>
    <dgm:pt modelId="{498A16E8-0C01-40FF-BB65-A158048A3C3F}">
      <dgm:prSet phldrT="[文字]" custT="1"/>
      <dgm:spPr/>
      <dgm:t>
        <a:bodyPr/>
        <a:lstStyle/>
        <a:p>
          <a:pPr algn="l"/>
          <a:r>
            <a:rPr lang="en-US" altLang="zh-TW" sz="3600" b="1" dirty="0">
              <a:latin typeface="微軟正黑體" pitchFamily="34" charset="-120"/>
              <a:ea typeface="微軟正黑體" pitchFamily="34" charset="-120"/>
            </a:rPr>
            <a:t>2-3</a:t>
          </a:r>
          <a:r>
            <a:rPr lang="zh-TW" altLang="en-US" sz="3600" b="1" dirty="0">
              <a:latin typeface="微軟正黑體" pitchFamily="34" charset="-120"/>
              <a:ea typeface="微軟正黑體" pitchFamily="34" charset="-120"/>
            </a:rPr>
            <a:t>種</a:t>
          </a:r>
        </a:p>
      </dgm:t>
    </dgm:pt>
    <dgm:pt modelId="{9DD8950C-2C44-483C-B65F-91C5C763EE5A}" type="parTrans" cxnId="{9E0602D6-0852-4146-88E2-F0AAF16DBB24}">
      <dgm:prSet/>
      <dgm:spPr/>
      <dgm:t>
        <a:bodyPr/>
        <a:lstStyle/>
        <a:p>
          <a:endParaRPr lang="zh-TW" altLang="en-US"/>
        </a:p>
      </dgm:t>
    </dgm:pt>
    <dgm:pt modelId="{4DC4B095-B9FA-4672-AFB2-D57D5C6809B3}" type="sibTrans" cxnId="{9E0602D6-0852-4146-88E2-F0AAF16DBB24}">
      <dgm:prSet/>
      <dgm:spPr/>
      <dgm:t>
        <a:bodyPr/>
        <a:lstStyle/>
        <a:p>
          <a:endParaRPr lang="zh-TW" altLang="en-US"/>
        </a:p>
      </dgm:t>
    </dgm:pt>
    <dgm:pt modelId="{25C67BC0-7F02-444D-8C53-BE3B952BA520}">
      <dgm:prSet phldrT="[文字]" custT="1"/>
      <dgm:spPr/>
      <dgm:t>
        <a:bodyPr/>
        <a:lstStyle/>
        <a:p>
          <a:r>
            <a:rPr lang="zh-TW" altLang="en-US" sz="2000" b="1" dirty="0">
              <a:latin typeface="微軟正黑體" pitchFamily="34" charset="-120"/>
              <a:ea typeface="微軟正黑體" pitchFamily="34" charset="-120"/>
            </a:rPr>
            <a:t>科系關聯性高：核對自己真實能力</a:t>
          </a:r>
        </a:p>
      </dgm:t>
    </dgm:pt>
    <dgm:pt modelId="{696F6868-AB09-4E8B-AC45-0CCE2342A9CE}" type="parTrans" cxnId="{33150507-734D-4F9B-9E82-C3D57C1F84DC}">
      <dgm:prSet/>
      <dgm:spPr/>
      <dgm:t>
        <a:bodyPr/>
        <a:lstStyle/>
        <a:p>
          <a:endParaRPr lang="zh-TW" altLang="en-US"/>
        </a:p>
      </dgm:t>
    </dgm:pt>
    <dgm:pt modelId="{005F0E2F-B651-46DF-966C-A92F654F5FCD}" type="sibTrans" cxnId="{33150507-734D-4F9B-9E82-C3D57C1F84DC}">
      <dgm:prSet/>
      <dgm:spPr/>
      <dgm:t>
        <a:bodyPr/>
        <a:lstStyle/>
        <a:p>
          <a:endParaRPr lang="zh-TW" altLang="en-US"/>
        </a:p>
      </dgm:t>
    </dgm:pt>
    <dgm:pt modelId="{3389AD03-FA60-44BF-A781-F580DF174A83}">
      <dgm:prSet phldrT="[文字]" custT="1"/>
      <dgm:spPr/>
      <dgm:t>
        <a:bodyPr/>
        <a:lstStyle/>
        <a:p>
          <a:r>
            <a:rPr lang="zh-TW" altLang="en-US" sz="2000" b="1" dirty="0">
              <a:latin typeface="微軟正黑體" pitchFamily="34" charset="-120"/>
              <a:ea typeface="微軟正黑體" pitchFamily="34" charset="-120"/>
            </a:rPr>
            <a:t>科系關聯性低：思考做決定的最重要考量</a:t>
          </a:r>
        </a:p>
      </dgm:t>
    </dgm:pt>
    <dgm:pt modelId="{693007A8-86C3-492F-8B80-7B35C565D16D}" type="parTrans" cxnId="{2937A682-BD45-404B-A937-9F30C065DBD8}">
      <dgm:prSet/>
      <dgm:spPr/>
      <dgm:t>
        <a:bodyPr/>
        <a:lstStyle/>
        <a:p>
          <a:endParaRPr lang="zh-TW" altLang="en-US"/>
        </a:p>
      </dgm:t>
    </dgm:pt>
    <dgm:pt modelId="{28C49025-747A-48E1-BC48-041DC3E8A9CD}" type="sibTrans" cxnId="{2937A682-BD45-404B-A937-9F30C065DBD8}">
      <dgm:prSet/>
      <dgm:spPr/>
      <dgm:t>
        <a:bodyPr/>
        <a:lstStyle/>
        <a:p>
          <a:endParaRPr lang="zh-TW" altLang="en-US"/>
        </a:p>
      </dgm:t>
    </dgm:pt>
    <dgm:pt modelId="{D99783D9-278B-4175-843F-E875AC895D18}">
      <dgm:prSet phldrT="[文字]" custT="1"/>
      <dgm:spPr/>
      <dgm:t>
        <a:bodyPr/>
        <a:lstStyle/>
        <a:p>
          <a:pPr algn="l"/>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種</a:t>
          </a:r>
        </a:p>
      </dgm:t>
    </dgm:pt>
    <dgm:pt modelId="{ADB6B65E-DB9E-46C0-B10A-D4B12A545324}" type="parTrans" cxnId="{25754B96-4491-4CB9-9DE9-EE9572F135CD}">
      <dgm:prSet/>
      <dgm:spPr/>
      <dgm:t>
        <a:bodyPr/>
        <a:lstStyle/>
        <a:p>
          <a:endParaRPr lang="zh-TW" altLang="en-US"/>
        </a:p>
      </dgm:t>
    </dgm:pt>
    <dgm:pt modelId="{13A5152A-D797-445E-846C-0461D7B7E55D}" type="sibTrans" cxnId="{25754B96-4491-4CB9-9DE9-EE9572F135CD}">
      <dgm:prSet/>
      <dgm:spPr/>
      <dgm:t>
        <a:bodyPr/>
        <a:lstStyle/>
        <a:p>
          <a:endParaRPr lang="zh-TW" altLang="en-US"/>
        </a:p>
      </dgm:t>
    </dgm:pt>
    <dgm:pt modelId="{0A5D3742-B02E-4797-9F3D-1E738702FCF4}">
      <dgm:prSet phldrT="[文字]" custT="1"/>
      <dgm:spPr/>
      <dgm:t>
        <a:bodyPr/>
        <a:lstStyle/>
        <a:p>
          <a:pPr>
            <a:lnSpc>
              <a:spcPct val="80000"/>
            </a:lnSpc>
          </a:pPr>
          <a:r>
            <a:rPr lang="zh-TW" altLang="en-US" sz="2000" b="1" dirty="0">
              <a:latin typeface="微軟正黑體" pitchFamily="34" charset="-120"/>
              <a:ea typeface="微軟正黑體" pitchFamily="34" charset="-120"/>
            </a:rPr>
            <a:t>想想做決定的原因（自己、環境、重要他人）</a:t>
          </a:r>
        </a:p>
      </dgm:t>
    </dgm:pt>
    <dgm:pt modelId="{632C879A-A2B3-4DF7-A4D6-D776149E7AFD}" type="parTrans" cxnId="{22AC5015-5AD4-4FA7-BA7D-0CBAF70790C5}">
      <dgm:prSet/>
      <dgm:spPr/>
      <dgm:t>
        <a:bodyPr/>
        <a:lstStyle/>
        <a:p>
          <a:endParaRPr lang="zh-TW" altLang="en-US"/>
        </a:p>
      </dgm:t>
    </dgm:pt>
    <dgm:pt modelId="{AF90D38E-55C6-4025-94A2-0191091BC4DD}" type="sibTrans" cxnId="{22AC5015-5AD4-4FA7-BA7D-0CBAF70790C5}">
      <dgm:prSet/>
      <dgm:spPr/>
      <dgm:t>
        <a:bodyPr/>
        <a:lstStyle/>
        <a:p>
          <a:endParaRPr lang="zh-TW" altLang="en-US"/>
        </a:p>
      </dgm:t>
    </dgm:pt>
    <dgm:pt modelId="{73F34416-EFBD-4B96-B93E-4A21379B7821}">
      <dgm:prSet phldrT="[文字]" custT="1"/>
      <dgm:spPr/>
      <dgm:t>
        <a:bodyPr/>
        <a:lstStyle/>
        <a:p>
          <a:pPr>
            <a:lnSpc>
              <a:spcPct val="80000"/>
            </a:lnSpc>
          </a:pPr>
          <a:r>
            <a:rPr lang="zh-TW" altLang="en-US" sz="2000" b="1" dirty="0">
              <a:latin typeface="微軟正黑體" pitchFamily="34" charset="-120"/>
              <a:ea typeface="微軟正黑體" pitchFamily="34" charset="-120"/>
            </a:rPr>
            <a:t>增加更多備案</a:t>
          </a:r>
        </a:p>
      </dgm:t>
    </dgm:pt>
    <dgm:pt modelId="{1B53F796-7D16-444F-BB29-8154C10CD17B}" type="parTrans" cxnId="{2514F69A-56E3-4147-B7E1-C71F71A59F26}">
      <dgm:prSet/>
      <dgm:spPr/>
      <dgm:t>
        <a:bodyPr/>
        <a:lstStyle/>
        <a:p>
          <a:endParaRPr lang="zh-TW" altLang="en-US"/>
        </a:p>
      </dgm:t>
    </dgm:pt>
    <dgm:pt modelId="{CD1E8CD1-0AC1-43B1-9924-B24AA2FEA973}" type="sibTrans" cxnId="{2514F69A-56E3-4147-B7E1-C71F71A59F26}">
      <dgm:prSet/>
      <dgm:spPr/>
      <dgm:t>
        <a:bodyPr/>
        <a:lstStyle/>
        <a:p>
          <a:endParaRPr lang="zh-TW" altLang="en-US"/>
        </a:p>
      </dgm:t>
    </dgm:pt>
    <dgm:pt modelId="{E71D9227-959D-4D00-A0F9-E287CD9C907D}">
      <dgm:prSet phldrT="[文字]" custT="1"/>
      <dgm:spPr/>
      <dgm:t>
        <a:bodyPr/>
        <a:lstStyle/>
        <a:p>
          <a:pPr algn="l"/>
          <a:r>
            <a:rPr lang="en-US" altLang="zh-TW" sz="3600" b="1" dirty="0">
              <a:latin typeface="微軟正黑體" pitchFamily="34" charset="-120"/>
              <a:ea typeface="微軟正黑體" pitchFamily="34" charset="-120"/>
            </a:rPr>
            <a:t>4</a:t>
          </a:r>
          <a:r>
            <a:rPr lang="zh-TW" altLang="en-US" sz="3600" b="1" dirty="0">
              <a:latin typeface="微軟正黑體" pitchFamily="34" charset="-120"/>
              <a:ea typeface="微軟正黑體" pitchFamily="34" charset="-120"/>
            </a:rPr>
            <a:t>種以上</a:t>
          </a:r>
        </a:p>
      </dgm:t>
    </dgm:pt>
    <dgm:pt modelId="{EE6A1D19-75BB-43C5-BA0E-1ACDE1E3FA79}" type="parTrans" cxnId="{A91E0D7F-4AD4-45CF-8D68-23D3B0E0245A}">
      <dgm:prSet/>
      <dgm:spPr/>
      <dgm:t>
        <a:bodyPr/>
        <a:lstStyle/>
        <a:p>
          <a:endParaRPr lang="zh-TW" altLang="en-US"/>
        </a:p>
      </dgm:t>
    </dgm:pt>
    <dgm:pt modelId="{788804B8-A1D9-4F66-BF40-56CA8CB3C5A0}" type="sibTrans" cxnId="{A91E0D7F-4AD4-45CF-8D68-23D3B0E0245A}">
      <dgm:prSet/>
      <dgm:spPr/>
      <dgm:t>
        <a:bodyPr/>
        <a:lstStyle/>
        <a:p>
          <a:endParaRPr lang="zh-TW" altLang="en-US"/>
        </a:p>
      </dgm:t>
    </dgm:pt>
    <dgm:pt modelId="{C5C531A2-94A0-412B-8CDA-92B8A5BE54C1}">
      <dgm:prSet phldrT="[文字]" custT="1"/>
      <dgm:spPr/>
      <dgm:t>
        <a:bodyPr/>
        <a:lstStyle/>
        <a:p>
          <a:r>
            <a:rPr lang="zh-TW" altLang="en-US" sz="2000" b="1" dirty="0">
              <a:latin typeface="微軟正黑體" pitchFamily="34" charset="-120"/>
              <a:ea typeface="微軟正黑體" pitchFamily="34" charset="-120"/>
            </a:rPr>
            <a:t>科系關聯性高：順序是否要調整？</a:t>
          </a:r>
        </a:p>
      </dgm:t>
    </dgm:pt>
    <dgm:pt modelId="{BD94C589-AAC6-4C58-BB06-4D0FAFF64CDB}" type="parTrans" cxnId="{77D79682-D258-445D-AA46-9EF0C23F7B9C}">
      <dgm:prSet/>
      <dgm:spPr/>
      <dgm:t>
        <a:bodyPr/>
        <a:lstStyle/>
        <a:p>
          <a:endParaRPr lang="zh-TW" altLang="en-US"/>
        </a:p>
      </dgm:t>
    </dgm:pt>
    <dgm:pt modelId="{421CA5EA-BCD4-4554-8304-76728AF6A6ED}" type="sibTrans" cxnId="{77D79682-D258-445D-AA46-9EF0C23F7B9C}">
      <dgm:prSet/>
      <dgm:spPr/>
      <dgm:t>
        <a:bodyPr/>
        <a:lstStyle/>
        <a:p>
          <a:endParaRPr lang="zh-TW" altLang="en-US"/>
        </a:p>
      </dgm:t>
    </dgm:pt>
    <dgm:pt modelId="{2E9E8F14-DEEC-4AA0-85AA-884CCDC6C5A1}">
      <dgm:prSet phldrT="[文字]" custT="1"/>
      <dgm:spPr/>
      <dgm:t>
        <a:bodyPr/>
        <a:lstStyle/>
        <a:p>
          <a:r>
            <a:rPr lang="zh-TW" altLang="en-US" sz="2000" b="1" dirty="0">
              <a:latin typeface="微軟正黑體" pitchFamily="34" charset="-120"/>
              <a:ea typeface="微軟正黑體" pitchFamily="34" charset="-120"/>
            </a:rPr>
            <a:t>科系關聯性低：持續做生涯探索</a:t>
          </a:r>
          <a:r>
            <a:rPr lang="zh-TW" altLang="en-US" sz="1800" b="1" dirty="0">
              <a:latin typeface="微軟正黑體" pitchFamily="34" charset="-120"/>
              <a:ea typeface="微軟正黑體" pitchFamily="34" charset="-120"/>
            </a:rPr>
            <a:t>。</a:t>
          </a:r>
        </a:p>
      </dgm:t>
    </dgm:pt>
    <dgm:pt modelId="{12BAD3F7-2FE7-4688-849D-69E50933DDBC}" type="parTrans" cxnId="{CAD5564B-CFCD-44EA-8B14-9E61BA75D814}">
      <dgm:prSet/>
      <dgm:spPr/>
      <dgm:t>
        <a:bodyPr/>
        <a:lstStyle/>
        <a:p>
          <a:endParaRPr lang="zh-TW" altLang="en-US"/>
        </a:p>
      </dgm:t>
    </dgm:pt>
    <dgm:pt modelId="{2DD23771-51C9-43EC-8DF5-84E1690F7631}" type="sibTrans" cxnId="{CAD5564B-CFCD-44EA-8B14-9E61BA75D814}">
      <dgm:prSet/>
      <dgm:spPr/>
      <dgm:t>
        <a:bodyPr/>
        <a:lstStyle/>
        <a:p>
          <a:endParaRPr lang="zh-TW" altLang="en-US"/>
        </a:p>
      </dgm:t>
    </dgm:pt>
    <dgm:pt modelId="{520DBC79-C297-43E6-8675-A9D09FE3EB85}">
      <dgm:prSet phldrT="[文字]" custT="1"/>
      <dgm:spPr/>
      <dgm:t>
        <a:bodyPr/>
        <a:lstStyle/>
        <a:p>
          <a:pPr>
            <a:lnSpc>
              <a:spcPct val="80000"/>
            </a:lnSpc>
          </a:pPr>
          <a:r>
            <a:rPr lang="zh-TW" altLang="en-US" sz="2000" b="1" dirty="0">
              <a:latin typeface="微軟正黑體" pitchFamily="34" charset="-120"/>
              <a:ea typeface="微軟正黑體" pitchFamily="34" charset="-120"/>
            </a:rPr>
            <a:t>真實衡量自己的能力</a:t>
          </a:r>
        </a:p>
      </dgm:t>
    </dgm:pt>
    <dgm:pt modelId="{F295296C-756E-4DFF-8E80-65B94BD2E7FC}" type="parTrans" cxnId="{BA7DA955-11C8-4E50-AF2D-4ED3408ACBE1}">
      <dgm:prSet/>
      <dgm:spPr/>
      <dgm:t>
        <a:bodyPr/>
        <a:lstStyle/>
        <a:p>
          <a:endParaRPr lang="zh-TW" altLang="en-US"/>
        </a:p>
      </dgm:t>
    </dgm:pt>
    <dgm:pt modelId="{C8D6315B-DC7F-454C-A834-4F575B1C6467}" type="sibTrans" cxnId="{BA7DA955-11C8-4E50-AF2D-4ED3408ACBE1}">
      <dgm:prSet/>
      <dgm:spPr/>
      <dgm:t>
        <a:bodyPr/>
        <a:lstStyle/>
        <a:p>
          <a:endParaRPr lang="zh-TW" altLang="en-US"/>
        </a:p>
      </dgm:t>
    </dgm:pt>
    <dgm:pt modelId="{D84785A1-9B1D-49DA-A843-7C347FA5C184}" type="pres">
      <dgm:prSet presAssocID="{E80B1229-6FA2-43CC-9315-38AA3D3791EE}" presName="Name0" presStyleCnt="0">
        <dgm:presLayoutVars>
          <dgm:chMax val="7"/>
          <dgm:dir/>
          <dgm:animLvl val="lvl"/>
          <dgm:resizeHandles val="exact"/>
        </dgm:presLayoutVars>
      </dgm:prSet>
      <dgm:spPr/>
      <dgm:t>
        <a:bodyPr/>
        <a:lstStyle/>
        <a:p>
          <a:endParaRPr lang="zh-TW" altLang="en-US"/>
        </a:p>
      </dgm:t>
    </dgm:pt>
    <dgm:pt modelId="{0B1D489D-3D09-4FB3-A956-B02D2FC579B9}" type="pres">
      <dgm:prSet presAssocID="{498A16E8-0C01-40FF-BB65-A158048A3C3F}" presName="circle1" presStyleLbl="node1" presStyleIdx="0" presStyleCnt="3"/>
      <dgm:spPr/>
    </dgm:pt>
    <dgm:pt modelId="{46072364-A4EE-4F78-AB1C-2C1F3E5BB642}" type="pres">
      <dgm:prSet presAssocID="{498A16E8-0C01-40FF-BB65-A158048A3C3F}" presName="space" presStyleCnt="0"/>
      <dgm:spPr/>
    </dgm:pt>
    <dgm:pt modelId="{388C77AE-32E0-4F42-8AD7-28BF476DE90A}" type="pres">
      <dgm:prSet presAssocID="{498A16E8-0C01-40FF-BB65-A158048A3C3F}" presName="rect1" presStyleLbl="alignAcc1" presStyleIdx="0" presStyleCnt="3" custLinFactNeighborX="-65"/>
      <dgm:spPr/>
      <dgm:t>
        <a:bodyPr/>
        <a:lstStyle/>
        <a:p>
          <a:endParaRPr lang="zh-TW" altLang="en-US"/>
        </a:p>
      </dgm:t>
    </dgm:pt>
    <dgm:pt modelId="{C47BCEAD-00E4-487D-A9DE-C163010BE2BE}" type="pres">
      <dgm:prSet presAssocID="{D99783D9-278B-4175-843F-E875AC895D18}" presName="vertSpace2" presStyleLbl="node1" presStyleIdx="0" presStyleCnt="3"/>
      <dgm:spPr/>
    </dgm:pt>
    <dgm:pt modelId="{7C64C809-FFFC-41AB-BBA3-C8177CD0C1E7}" type="pres">
      <dgm:prSet presAssocID="{D99783D9-278B-4175-843F-E875AC895D18}" presName="circle2" presStyleLbl="node1" presStyleIdx="1" presStyleCnt="3"/>
      <dgm:spPr/>
    </dgm:pt>
    <dgm:pt modelId="{73B9FA82-412B-4525-8D72-421CAFB60876}" type="pres">
      <dgm:prSet presAssocID="{D99783D9-278B-4175-843F-E875AC895D18}" presName="rect2" presStyleLbl="alignAcc1" presStyleIdx="1" presStyleCnt="3" custScaleY="101552"/>
      <dgm:spPr/>
      <dgm:t>
        <a:bodyPr/>
        <a:lstStyle/>
        <a:p>
          <a:endParaRPr lang="zh-TW" altLang="en-US"/>
        </a:p>
      </dgm:t>
    </dgm:pt>
    <dgm:pt modelId="{F7643BDB-8583-411E-B448-592BFD2404CC}" type="pres">
      <dgm:prSet presAssocID="{E71D9227-959D-4D00-A0F9-E287CD9C907D}" presName="vertSpace3" presStyleLbl="node1" presStyleIdx="1" presStyleCnt="3"/>
      <dgm:spPr/>
    </dgm:pt>
    <dgm:pt modelId="{C2AC3B99-1830-479A-BD6A-31C50EC29EA9}" type="pres">
      <dgm:prSet presAssocID="{E71D9227-959D-4D00-A0F9-E287CD9C907D}" presName="circle3" presStyleLbl="node1" presStyleIdx="2" presStyleCnt="3"/>
      <dgm:spPr/>
    </dgm:pt>
    <dgm:pt modelId="{DE0695C9-DF37-4DAE-B3CE-0C7300D90495}" type="pres">
      <dgm:prSet presAssocID="{E71D9227-959D-4D00-A0F9-E287CD9C907D}" presName="rect3" presStyleLbl="alignAcc1" presStyleIdx="2" presStyleCnt="3"/>
      <dgm:spPr/>
      <dgm:t>
        <a:bodyPr/>
        <a:lstStyle/>
        <a:p>
          <a:endParaRPr lang="zh-TW" altLang="en-US"/>
        </a:p>
      </dgm:t>
    </dgm:pt>
    <dgm:pt modelId="{C4BCC207-65A7-4DAE-9D9D-70A52FDF49A1}" type="pres">
      <dgm:prSet presAssocID="{498A16E8-0C01-40FF-BB65-A158048A3C3F}" presName="rect1ParTx" presStyleLbl="alignAcc1" presStyleIdx="2" presStyleCnt="3">
        <dgm:presLayoutVars>
          <dgm:chMax val="1"/>
          <dgm:bulletEnabled val="1"/>
        </dgm:presLayoutVars>
      </dgm:prSet>
      <dgm:spPr/>
      <dgm:t>
        <a:bodyPr/>
        <a:lstStyle/>
        <a:p>
          <a:endParaRPr lang="zh-TW" altLang="en-US"/>
        </a:p>
      </dgm:t>
    </dgm:pt>
    <dgm:pt modelId="{E6D78DD4-9533-4950-B5DD-AC0A89C7B575}" type="pres">
      <dgm:prSet presAssocID="{498A16E8-0C01-40FF-BB65-A158048A3C3F}" presName="rect1ChTx" presStyleLbl="alignAcc1" presStyleIdx="2" presStyleCnt="3" custScaleX="163124" custLinFactNeighborX="-31097">
        <dgm:presLayoutVars>
          <dgm:bulletEnabled val="1"/>
        </dgm:presLayoutVars>
      </dgm:prSet>
      <dgm:spPr/>
      <dgm:t>
        <a:bodyPr/>
        <a:lstStyle/>
        <a:p>
          <a:endParaRPr lang="zh-TW" altLang="en-US"/>
        </a:p>
      </dgm:t>
    </dgm:pt>
    <dgm:pt modelId="{5E23657A-3B92-4E2A-8A78-EBEB69C26FAA}" type="pres">
      <dgm:prSet presAssocID="{D99783D9-278B-4175-843F-E875AC895D18}" presName="rect2ParTx" presStyleLbl="alignAcc1" presStyleIdx="2" presStyleCnt="3">
        <dgm:presLayoutVars>
          <dgm:chMax val="1"/>
          <dgm:bulletEnabled val="1"/>
        </dgm:presLayoutVars>
      </dgm:prSet>
      <dgm:spPr/>
      <dgm:t>
        <a:bodyPr/>
        <a:lstStyle/>
        <a:p>
          <a:endParaRPr lang="zh-TW" altLang="en-US"/>
        </a:p>
      </dgm:t>
    </dgm:pt>
    <dgm:pt modelId="{8218834E-D3C4-461B-B9EB-C4062E6907B2}" type="pres">
      <dgm:prSet presAssocID="{D99783D9-278B-4175-843F-E875AC895D18}" presName="rect2ChTx" presStyleLbl="alignAcc1" presStyleIdx="2" presStyleCnt="3" custScaleX="180119" custLinFactNeighborX="-32940" custLinFactNeighborY="6005">
        <dgm:presLayoutVars>
          <dgm:bulletEnabled val="1"/>
        </dgm:presLayoutVars>
      </dgm:prSet>
      <dgm:spPr/>
      <dgm:t>
        <a:bodyPr/>
        <a:lstStyle/>
        <a:p>
          <a:endParaRPr lang="zh-TW" altLang="en-US"/>
        </a:p>
      </dgm:t>
    </dgm:pt>
    <dgm:pt modelId="{7C6B03B6-1C1D-4F62-A7C3-2A36DD8131E9}" type="pres">
      <dgm:prSet presAssocID="{E71D9227-959D-4D00-A0F9-E287CD9C907D}" presName="rect3ParTx" presStyleLbl="alignAcc1" presStyleIdx="2" presStyleCnt="3">
        <dgm:presLayoutVars>
          <dgm:chMax val="1"/>
          <dgm:bulletEnabled val="1"/>
        </dgm:presLayoutVars>
      </dgm:prSet>
      <dgm:spPr/>
      <dgm:t>
        <a:bodyPr/>
        <a:lstStyle/>
        <a:p>
          <a:endParaRPr lang="zh-TW" altLang="en-US"/>
        </a:p>
      </dgm:t>
    </dgm:pt>
    <dgm:pt modelId="{73B4A802-AB9F-464E-A51C-C245D405930D}" type="pres">
      <dgm:prSet presAssocID="{E71D9227-959D-4D00-A0F9-E287CD9C907D}" presName="rect3ChTx" presStyleLbl="alignAcc1" presStyleIdx="2" presStyleCnt="3" custScaleX="156885" custLinFactNeighborX="-21124" custLinFactNeighborY="3288">
        <dgm:presLayoutVars>
          <dgm:bulletEnabled val="1"/>
        </dgm:presLayoutVars>
      </dgm:prSet>
      <dgm:spPr/>
      <dgm:t>
        <a:bodyPr/>
        <a:lstStyle/>
        <a:p>
          <a:endParaRPr lang="zh-TW" altLang="en-US"/>
        </a:p>
      </dgm:t>
    </dgm:pt>
  </dgm:ptLst>
  <dgm:cxnLst>
    <dgm:cxn modelId="{22AC5015-5AD4-4FA7-BA7D-0CBAF70790C5}" srcId="{D99783D9-278B-4175-843F-E875AC895D18}" destId="{0A5D3742-B02E-4797-9F3D-1E738702FCF4}" srcOrd="0" destOrd="0" parTransId="{632C879A-A2B3-4DF7-A4D6-D776149E7AFD}" sibTransId="{AF90D38E-55C6-4025-94A2-0191091BC4DD}"/>
    <dgm:cxn modelId="{A79B4BA3-CC4D-4883-842F-350F58EE762F}" type="presOf" srcId="{520DBC79-C297-43E6-8675-A9D09FE3EB85}" destId="{8218834E-D3C4-461B-B9EB-C4062E6907B2}" srcOrd="0" destOrd="2" presId="urn:microsoft.com/office/officeart/2005/8/layout/target3"/>
    <dgm:cxn modelId="{5FA33879-4B9A-43CA-821F-58DF96104E7C}" type="presOf" srcId="{3389AD03-FA60-44BF-A781-F580DF174A83}" destId="{E6D78DD4-9533-4950-B5DD-AC0A89C7B575}" srcOrd="0" destOrd="1" presId="urn:microsoft.com/office/officeart/2005/8/layout/target3"/>
    <dgm:cxn modelId="{52986D4A-F9D7-4E33-AEEB-32EB29045F66}" type="presOf" srcId="{E80B1229-6FA2-43CC-9315-38AA3D3791EE}" destId="{D84785A1-9B1D-49DA-A843-7C347FA5C184}" srcOrd="0" destOrd="0" presId="urn:microsoft.com/office/officeart/2005/8/layout/target3"/>
    <dgm:cxn modelId="{6A157BA6-B1B9-4455-91F5-F21E5E83C1A1}" type="presOf" srcId="{498A16E8-0C01-40FF-BB65-A158048A3C3F}" destId="{388C77AE-32E0-4F42-8AD7-28BF476DE90A}" srcOrd="0" destOrd="0" presId="urn:microsoft.com/office/officeart/2005/8/layout/target3"/>
    <dgm:cxn modelId="{2937A682-BD45-404B-A937-9F30C065DBD8}" srcId="{498A16E8-0C01-40FF-BB65-A158048A3C3F}" destId="{3389AD03-FA60-44BF-A781-F580DF174A83}" srcOrd="1" destOrd="0" parTransId="{693007A8-86C3-492F-8B80-7B35C565D16D}" sibTransId="{28C49025-747A-48E1-BC48-041DC3E8A9CD}"/>
    <dgm:cxn modelId="{554559E0-BDAA-46CC-97B8-1682199F5DF9}" type="presOf" srcId="{2E9E8F14-DEEC-4AA0-85AA-884CCDC6C5A1}" destId="{73B4A802-AB9F-464E-A51C-C245D405930D}" srcOrd="0" destOrd="1" presId="urn:microsoft.com/office/officeart/2005/8/layout/target3"/>
    <dgm:cxn modelId="{29E82DB6-390A-47AA-8BE3-4A459A571C3E}" type="presOf" srcId="{0A5D3742-B02E-4797-9F3D-1E738702FCF4}" destId="{8218834E-D3C4-461B-B9EB-C4062E6907B2}" srcOrd="0" destOrd="0" presId="urn:microsoft.com/office/officeart/2005/8/layout/target3"/>
    <dgm:cxn modelId="{A91E0D7F-4AD4-45CF-8D68-23D3B0E0245A}" srcId="{E80B1229-6FA2-43CC-9315-38AA3D3791EE}" destId="{E71D9227-959D-4D00-A0F9-E287CD9C907D}" srcOrd="2" destOrd="0" parTransId="{EE6A1D19-75BB-43C5-BA0E-1ACDE1E3FA79}" sibTransId="{788804B8-A1D9-4F66-BF40-56CA8CB3C5A0}"/>
    <dgm:cxn modelId="{E1117C80-924E-48E1-84ED-8FB352479962}" type="presOf" srcId="{25C67BC0-7F02-444D-8C53-BE3B952BA520}" destId="{E6D78DD4-9533-4950-B5DD-AC0A89C7B575}" srcOrd="0" destOrd="0" presId="urn:microsoft.com/office/officeart/2005/8/layout/target3"/>
    <dgm:cxn modelId="{BA7DA955-11C8-4E50-AF2D-4ED3408ACBE1}" srcId="{D99783D9-278B-4175-843F-E875AC895D18}" destId="{520DBC79-C297-43E6-8675-A9D09FE3EB85}" srcOrd="2" destOrd="0" parTransId="{F295296C-756E-4DFF-8E80-65B94BD2E7FC}" sibTransId="{C8D6315B-DC7F-454C-A834-4F575B1C6467}"/>
    <dgm:cxn modelId="{4A6A1851-3B6C-45C1-BDDB-9B5FBA8D2353}" type="presOf" srcId="{D99783D9-278B-4175-843F-E875AC895D18}" destId="{73B9FA82-412B-4525-8D72-421CAFB60876}" srcOrd="0" destOrd="0" presId="urn:microsoft.com/office/officeart/2005/8/layout/target3"/>
    <dgm:cxn modelId="{E4DF5DC3-B7DF-4183-8E99-0DF2F9C4F594}" type="presOf" srcId="{E71D9227-959D-4D00-A0F9-E287CD9C907D}" destId="{7C6B03B6-1C1D-4F62-A7C3-2A36DD8131E9}" srcOrd="1" destOrd="0" presId="urn:microsoft.com/office/officeart/2005/8/layout/target3"/>
    <dgm:cxn modelId="{9E0602D6-0852-4146-88E2-F0AAF16DBB24}" srcId="{E80B1229-6FA2-43CC-9315-38AA3D3791EE}" destId="{498A16E8-0C01-40FF-BB65-A158048A3C3F}" srcOrd="0" destOrd="0" parTransId="{9DD8950C-2C44-483C-B65F-91C5C763EE5A}" sibTransId="{4DC4B095-B9FA-4672-AFB2-D57D5C6809B3}"/>
    <dgm:cxn modelId="{FBBCA172-9BAB-4011-B0E3-E35C9A1E359D}" type="presOf" srcId="{498A16E8-0C01-40FF-BB65-A158048A3C3F}" destId="{C4BCC207-65A7-4DAE-9D9D-70A52FDF49A1}" srcOrd="1" destOrd="0" presId="urn:microsoft.com/office/officeart/2005/8/layout/target3"/>
    <dgm:cxn modelId="{3A4B83A4-C16D-4DCE-BC0F-22E31B7D2E99}" type="presOf" srcId="{D99783D9-278B-4175-843F-E875AC895D18}" destId="{5E23657A-3B92-4E2A-8A78-EBEB69C26FAA}" srcOrd="1" destOrd="0" presId="urn:microsoft.com/office/officeart/2005/8/layout/target3"/>
    <dgm:cxn modelId="{77D79682-D258-445D-AA46-9EF0C23F7B9C}" srcId="{E71D9227-959D-4D00-A0F9-E287CD9C907D}" destId="{C5C531A2-94A0-412B-8CDA-92B8A5BE54C1}" srcOrd="0" destOrd="0" parTransId="{BD94C589-AAC6-4C58-BB06-4D0FAFF64CDB}" sibTransId="{421CA5EA-BCD4-4554-8304-76728AF6A6ED}"/>
    <dgm:cxn modelId="{D184B08D-9912-4334-A568-11F0AFED4555}" type="presOf" srcId="{E71D9227-959D-4D00-A0F9-E287CD9C907D}" destId="{DE0695C9-DF37-4DAE-B3CE-0C7300D90495}" srcOrd="0" destOrd="0" presId="urn:microsoft.com/office/officeart/2005/8/layout/target3"/>
    <dgm:cxn modelId="{2514F69A-56E3-4147-B7E1-C71F71A59F26}" srcId="{D99783D9-278B-4175-843F-E875AC895D18}" destId="{73F34416-EFBD-4B96-B93E-4A21379B7821}" srcOrd="1" destOrd="0" parTransId="{1B53F796-7D16-444F-BB29-8154C10CD17B}" sibTransId="{CD1E8CD1-0AC1-43B1-9924-B24AA2FEA973}"/>
    <dgm:cxn modelId="{472DC3C5-F2EF-458C-A54A-68F9FEBC2297}" type="presOf" srcId="{73F34416-EFBD-4B96-B93E-4A21379B7821}" destId="{8218834E-D3C4-461B-B9EB-C4062E6907B2}" srcOrd="0" destOrd="1" presId="urn:microsoft.com/office/officeart/2005/8/layout/target3"/>
    <dgm:cxn modelId="{24F6D188-F074-42F0-BF01-FE16FAA2A425}" type="presOf" srcId="{C5C531A2-94A0-412B-8CDA-92B8A5BE54C1}" destId="{73B4A802-AB9F-464E-A51C-C245D405930D}" srcOrd="0" destOrd="0" presId="urn:microsoft.com/office/officeart/2005/8/layout/target3"/>
    <dgm:cxn modelId="{33150507-734D-4F9B-9E82-C3D57C1F84DC}" srcId="{498A16E8-0C01-40FF-BB65-A158048A3C3F}" destId="{25C67BC0-7F02-444D-8C53-BE3B952BA520}" srcOrd="0" destOrd="0" parTransId="{696F6868-AB09-4E8B-AC45-0CCE2342A9CE}" sibTransId="{005F0E2F-B651-46DF-966C-A92F654F5FCD}"/>
    <dgm:cxn modelId="{CAD5564B-CFCD-44EA-8B14-9E61BA75D814}" srcId="{E71D9227-959D-4D00-A0F9-E287CD9C907D}" destId="{2E9E8F14-DEEC-4AA0-85AA-884CCDC6C5A1}" srcOrd="1" destOrd="0" parTransId="{12BAD3F7-2FE7-4688-849D-69E50933DDBC}" sibTransId="{2DD23771-51C9-43EC-8DF5-84E1690F7631}"/>
    <dgm:cxn modelId="{25754B96-4491-4CB9-9DE9-EE9572F135CD}" srcId="{E80B1229-6FA2-43CC-9315-38AA3D3791EE}" destId="{D99783D9-278B-4175-843F-E875AC895D18}" srcOrd="1" destOrd="0" parTransId="{ADB6B65E-DB9E-46C0-B10A-D4B12A545324}" sibTransId="{13A5152A-D797-445E-846C-0461D7B7E55D}"/>
    <dgm:cxn modelId="{5E6F2AD1-8C1C-4B93-A0D6-CD59C56E6161}" type="presParOf" srcId="{D84785A1-9B1D-49DA-A843-7C347FA5C184}" destId="{0B1D489D-3D09-4FB3-A956-B02D2FC579B9}" srcOrd="0" destOrd="0" presId="urn:microsoft.com/office/officeart/2005/8/layout/target3"/>
    <dgm:cxn modelId="{BADF7877-3960-415A-9387-73F0976375F9}" type="presParOf" srcId="{D84785A1-9B1D-49DA-A843-7C347FA5C184}" destId="{46072364-A4EE-4F78-AB1C-2C1F3E5BB642}" srcOrd="1" destOrd="0" presId="urn:microsoft.com/office/officeart/2005/8/layout/target3"/>
    <dgm:cxn modelId="{67F1DB8C-E65F-48E9-A97E-1E4549BB0CA3}" type="presParOf" srcId="{D84785A1-9B1D-49DA-A843-7C347FA5C184}" destId="{388C77AE-32E0-4F42-8AD7-28BF476DE90A}" srcOrd="2" destOrd="0" presId="urn:microsoft.com/office/officeart/2005/8/layout/target3"/>
    <dgm:cxn modelId="{7C95DE1C-BB80-4CC1-8ACA-6C293AA3F612}" type="presParOf" srcId="{D84785A1-9B1D-49DA-A843-7C347FA5C184}" destId="{C47BCEAD-00E4-487D-A9DE-C163010BE2BE}" srcOrd="3" destOrd="0" presId="urn:microsoft.com/office/officeart/2005/8/layout/target3"/>
    <dgm:cxn modelId="{2EE237B5-FA07-48E5-BA1F-7C4B06821AC0}" type="presParOf" srcId="{D84785A1-9B1D-49DA-A843-7C347FA5C184}" destId="{7C64C809-FFFC-41AB-BBA3-C8177CD0C1E7}" srcOrd="4" destOrd="0" presId="urn:microsoft.com/office/officeart/2005/8/layout/target3"/>
    <dgm:cxn modelId="{D708FCE8-9466-4517-8A43-94063499078E}" type="presParOf" srcId="{D84785A1-9B1D-49DA-A843-7C347FA5C184}" destId="{73B9FA82-412B-4525-8D72-421CAFB60876}" srcOrd="5" destOrd="0" presId="urn:microsoft.com/office/officeart/2005/8/layout/target3"/>
    <dgm:cxn modelId="{031B4B9A-0C2D-4E8C-B84A-CC872A175F41}" type="presParOf" srcId="{D84785A1-9B1D-49DA-A843-7C347FA5C184}" destId="{F7643BDB-8583-411E-B448-592BFD2404CC}" srcOrd="6" destOrd="0" presId="urn:microsoft.com/office/officeart/2005/8/layout/target3"/>
    <dgm:cxn modelId="{D66BE706-3ACC-43E1-BC12-46B6DAF8A7EF}" type="presParOf" srcId="{D84785A1-9B1D-49DA-A843-7C347FA5C184}" destId="{C2AC3B99-1830-479A-BD6A-31C50EC29EA9}" srcOrd="7" destOrd="0" presId="urn:microsoft.com/office/officeart/2005/8/layout/target3"/>
    <dgm:cxn modelId="{861F517D-1AD5-40E9-99C8-F21176AEF6A3}" type="presParOf" srcId="{D84785A1-9B1D-49DA-A843-7C347FA5C184}" destId="{DE0695C9-DF37-4DAE-B3CE-0C7300D90495}" srcOrd="8" destOrd="0" presId="urn:microsoft.com/office/officeart/2005/8/layout/target3"/>
    <dgm:cxn modelId="{891B15E0-BD3A-4241-8286-CD827135D03C}" type="presParOf" srcId="{D84785A1-9B1D-49DA-A843-7C347FA5C184}" destId="{C4BCC207-65A7-4DAE-9D9D-70A52FDF49A1}" srcOrd="9" destOrd="0" presId="urn:microsoft.com/office/officeart/2005/8/layout/target3"/>
    <dgm:cxn modelId="{D7DEAD89-B11B-4B70-9EE3-01DC5FF24969}" type="presParOf" srcId="{D84785A1-9B1D-49DA-A843-7C347FA5C184}" destId="{E6D78DD4-9533-4950-B5DD-AC0A89C7B575}" srcOrd="10" destOrd="0" presId="urn:microsoft.com/office/officeart/2005/8/layout/target3"/>
    <dgm:cxn modelId="{457C1BD1-BC84-47AD-9989-464932E1AC72}" type="presParOf" srcId="{D84785A1-9B1D-49DA-A843-7C347FA5C184}" destId="{5E23657A-3B92-4E2A-8A78-EBEB69C26FAA}" srcOrd="11" destOrd="0" presId="urn:microsoft.com/office/officeart/2005/8/layout/target3"/>
    <dgm:cxn modelId="{3B202BAC-A5A8-4F36-9E88-07433D24B1DB}" type="presParOf" srcId="{D84785A1-9B1D-49DA-A843-7C347FA5C184}" destId="{8218834E-D3C4-461B-B9EB-C4062E6907B2}" srcOrd="12" destOrd="0" presId="urn:microsoft.com/office/officeart/2005/8/layout/target3"/>
    <dgm:cxn modelId="{CEE45B38-390E-479F-9AED-786D7D930673}" type="presParOf" srcId="{D84785A1-9B1D-49DA-A843-7C347FA5C184}" destId="{7C6B03B6-1C1D-4F62-A7C3-2A36DD8131E9}" srcOrd="13" destOrd="0" presId="urn:microsoft.com/office/officeart/2005/8/layout/target3"/>
    <dgm:cxn modelId="{925FFDBF-F49D-4A28-B7FC-A150A29DF6C1}" type="presParOf" srcId="{D84785A1-9B1D-49DA-A843-7C347FA5C184}" destId="{73B4A802-AB9F-464E-A51C-C245D405930D}"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t>
        <a:bodyPr/>
        <a:lstStyle/>
        <a:p>
          <a:endParaRPr lang="zh-TW" altLang="en-US"/>
        </a:p>
      </dgm:t>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F48A81B3-B281-4E88-9850-69FE9D61EA82}" type="presOf" srcId="{EC5F123D-1D8B-A64F-8933-66F4CD9661C6}" destId="{FE7AF7D2-F977-8C4F-B1D3-FB091098CF13}" srcOrd="0" destOrd="0" presId="urn:microsoft.com/office/officeart/2005/8/layout/hProcess3"/>
    <dgm:cxn modelId="{FA9D4790-2A19-41BC-9790-2173814AFC44}" type="presParOf" srcId="{FE7AF7D2-F977-8C4F-B1D3-FB091098CF13}" destId="{7A6D126A-797E-0540-ABFC-E950EE998E9F}" srcOrd="0" destOrd="0" presId="urn:microsoft.com/office/officeart/2005/8/layout/hProcess3"/>
    <dgm:cxn modelId="{F08E7055-5A1E-4E23-800E-026E835F02C2}" type="presParOf" srcId="{FE7AF7D2-F977-8C4F-B1D3-FB091098CF13}" destId="{BAD02919-DF43-644F-B79E-0B985C83C920}" srcOrd="1" destOrd="0" presId="urn:microsoft.com/office/officeart/2005/8/layout/hProcess3"/>
    <dgm:cxn modelId="{B6C0F922-94EF-41F8-A1A9-0835C3A56BEE}" type="presParOf" srcId="{BAD02919-DF43-644F-B79E-0B985C83C920}" destId="{C5CFC8FC-6174-4D43-88CC-6B962C344BCF}" srcOrd="0" destOrd="0" presId="urn:microsoft.com/office/officeart/2005/8/layout/hProcess3"/>
    <dgm:cxn modelId="{5110949E-5CA9-4F5C-94F9-23C404583B16}" type="presParOf" srcId="{BAD02919-DF43-644F-B79E-0B985C83C920}" destId="{4EC8E62C-140B-4B44-AEFD-9E3ED296488A}" srcOrd="1" destOrd="0" presId="urn:microsoft.com/office/officeart/2005/8/layout/hProcess3"/>
    <dgm:cxn modelId="{58845DD7-7D99-414E-89F2-D38168B5661E}" type="presParOf" srcId="{BAD02919-DF43-644F-B79E-0B985C83C920}" destId="{945DAF16-BC05-C248-889B-68E77D2C912B}" srcOrd="2" destOrd="0" presId="urn:microsoft.com/office/officeart/2005/8/layout/hProcess3"/>
    <dgm:cxn modelId="{DAD70693-FD0F-4A61-AB64-2EF95E18850F}"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t>
        <a:bodyPr/>
        <a:lstStyle/>
        <a:p>
          <a:endParaRPr lang="zh-TW" altLang="en-US"/>
        </a:p>
      </dgm:t>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0AA752F8-0CC6-49FC-9198-DF5E50A6A0DE}" type="presOf" srcId="{EC5F123D-1D8B-A64F-8933-66F4CD9661C6}" destId="{FE7AF7D2-F977-8C4F-B1D3-FB091098CF13}" srcOrd="0" destOrd="0" presId="urn:microsoft.com/office/officeart/2005/8/layout/hProcess3"/>
    <dgm:cxn modelId="{667D54DF-CFBB-42F0-99BF-92F6623E0478}" type="presParOf" srcId="{FE7AF7D2-F977-8C4F-B1D3-FB091098CF13}" destId="{7A6D126A-797E-0540-ABFC-E950EE998E9F}" srcOrd="0" destOrd="0" presId="urn:microsoft.com/office/officeart/2005/8/layout/hProcess3"/>
    <dgm:cxn modelId="{7B9B4B40-2BA5-48F4-B58D-83051AFB4360}" type="presParOf" srcId="{FE7AF7D2-F977-8C4F-B1D3-FB091098CF13}" destId="{BAD02919-DF43-644F-B79E-0B985C83C920}" srcOrd="1" destOrd="0" presId="urn:microsoft.com/office/officeart/2005/8/layout/hProcess3"/>
    <dgm:cxn modelId="{BC150350-AA9E-4BB3-9391-638E7BCD13FF}" type="presParOf" srcId="{BAD02919-DF43-644F-B79E-0B985C83C920}" destId="{C5CFC8FC-6174-4D43-88CC-6B962C344BCF}" srcOrd="0" destOrd="0" presId="urn:microsoft.com/office/officeart/2005/8/layout/hProcess3"/>
    <dgm:cxn modelId="{61ADD2B4-A853-47BD-809A-6EC893611A88}" type="presParOf" srcId="{BAD02919-DF43-644F-B79E-0B985C83C920}" destId="{4EC8E62C-140B-4B44-AEFD-9E3ED296488A}" srcOrd="1" destOrd="0" presId="urn:microsoft.com/office/officeart/2005/8/layout/hProcess3"/>
    <dgm:cxn modelId="{02D54CDC-C77E-4404-A946-0BC0BA69FC06}" type="presParOf" srcId="{BAD02919-DF43-644F-B79E-0B985C83C920}" destId="{945DAF16-BC05-C248-889B-68E77D2C912B}" srcOrd="2" destOrd="0" presId="urn:microsoft.com/office/officeart/2005/8/layout/hProcess3"/>
    <dgm:cxn modelId="{A5B05460-35B5-414E-BC89-2CD46D76B661}"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t>
        <a:bodyPr/>
        <a:lstStyle/>
        <a:p>
          <a:endParaRPr lang="zh-TW" altLang="en-US"/>
        </a:p>
      </dgm:t>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t>
        <a:bodyPr/>
        <a:lstStyle/>
        <a:p>
          <a:endParaRPr lang="zh-TW" altLang="en-US"/>
        </a:p>
      </dgm:t>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t>
        <a:bodyPr/>
        <a:lstStyle/>
        <a:p>
          <a:endParaRPr lang="zh-TW" altLang="en-US"/>
        </a:p>
      </dgm:t>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t>
        <a:bodyPr/>
        <a:lstStyle/>
        <a:p>
          <a:endParaRPr lang="zh-TW" altLang="en-US"/>
        </a:p>
      </dgm:t>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t>
        <a:bodyPr/>
        <a:lstStyle/>
        <a:p>
          <a:endParaRPr lang="zh-TW" altLang="en-US"/>
        </a:p>
      </dgm:t>
    </dgm:pt>
  </dgm:ptLst>
  <dgm:cxnLst>
    <dgm:cxn modelId="{127DA5BA-9DE5-45F8-B36D-12A15541A802}" type="presOf" srcId="{40371483-965D-4E75-9C93-21D570BBECEC}" destId="{9D8E2935-72D8-4319-AEF5-3F47A4FFE098}" srcOrd="0" destOrd="0" presId="urn:microsoft.com/office/officeart/2005/8/layout/matrix3"/>
    <dgm:cxn modelId="{7F7F8EA1-EE81-4F11-8F3F-99A6EBF208D0}" type="presOf" srcId="{4ADEDEF2-2F9B-40C8-AD2E-8CCA59AC976B}" destId="{6AD185C8-D3E6-44B7-BDE3-57BA295F9435}" srcOrd="0" destOrd="0" presId="urn:microsoft.com/office/officeart/2005/8/layout/matrix3"/>
    <dgm:cxn modelId="{3B40304C-7A73-4F00-9B13-311C97499BDD}"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B84DF1BF-13C6-4739-91B4-BCA6A3B44934}" type="presOf" srcId="{BD9D8F72-8407-450F-8380-364C6302CBC8}" destId="{2ADA48F9-92E4-488F-93BD-F3CBE9475C1F}" srcOrd="0" destOrd="0" presId="urn:microsoft.com/office/officeart/2005/8/layout/matrix3"/>
    <dgm:cxn modelId="{65E4E0E3-7A10-4295-8F3D-096FE89132B2}" type="presOf" srcId="{39ADF2B4-275A-4790-A990-EAA0996CE578}" destId="{E95A3F4A-EA9C-4361-91C7-4F07079FB494}" srcOrd="0" destOrd="0" presId="urn:microsoft.com/office/officeart/2005/8/layout/matrix3"/>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F97AF025-F75B-4FBB-8679-FAE7B6D86EBE}" srcId="{FDDD3939-2FF3-4981-AA83-4191B5C40B04}" destId="{BD9D8F72-8407-450F-8380-364C6302CBC8}" srcOrd="2" destOrd="0" parTransId="{CA9886B4-9C91-4C06-90B7-78B64290E92F}" sibTransId="{431891C6-ECBE-47AE-B1CA-1486D83D2D9C}"/>
    <dgm:cxn modelId="{9C6CD258-40F0-4C60-9207-4E8CB019BD00}" type="presParOf" srcId="{A2354FC9-4D7E-472C-A94C-F2E9176C5E73}" destId="{D1C3D2D1-71DF-46C7-805A-CCF6CD225E62}" srcOrd="0" destOrd="0" presId="urn:microsoft.com/office/officeart/2005/8/layout/matrix3"/>
    <dgm:cxn modelId="{71F5ABE8-3A25-48F1-8652-1622AA399622}" type="presParOf" srcId="{A2354FC9-4D7E-472C-A94C-F2E9176C5E73}" destId="{E95A3F4A-EA9C-4361-91C7-4F07079FB494}" srcOrd="1" destOrd="0" presId="urn:microsoft.com/office/officeart/2005/8/layout/matrix3"/>
    <dgm:cxn modelId="{FC67B6F7-865B-412B-9BA8-CBAC7C267162}" type="presParOf" srcId="{A2354FC9-4D7E-472C-A94C-F2E9176C5E73}" destId="{9D8E2935-72D8-4319-AEF5-3F47A4FFE098}" srcOrd="2" destOrd="0" presId="urn:microsoft.com/office/officeart/2005/8/layout/matrix3"/>
    <dgm:cxn modelId="{24555C59-D515-4B71-8304-20756D7AEB2E}" type="presParOf" srcId="{A2354FC9-4D7E-472C-A94C-F2E9176C5E73}" destId="{2ADA48F9-92E4-488F-93BD-F3CBE9475C1F}" srcOrd="3" destOrd="0" presId="urn:microsoft.com/office/officeart/2005/8/layout/matrix3"/>
    <dgm:cxn modelId="{777970A2-06E3-40F9-ACB9-CBB1A9C74001}"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t>
        <a:bodyPr/>
        <a:lstStyle/>
        <a:p>
          <a:endParaRPr lang="zh-TW" altLang="en-US"/>
        </a:p>
      </dgm:t>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t>
        <a:bodyPr/>
        <a:lstStyle/>
        <a:p>
          <a:endParaRPr lang="zh-TW" altLang="en-US"/>
        </a:p>
      </dgm:t>
    </dgm:pt>
    <dgm:pt modelId="{952635DA-636E-4355-81B5-BBC0C4B232B5}" type="pres">
      <dgm:prSet presAssocID="{BA795AEC-84A2-45BD-AAAC-06F4BEA2CD3E}" presName="descendantText" presStyleLbl="alignAcc1" presStyleIdx="0" presStyleCnt="3">
        <dgm:presLayoutVars>
          <dgm:bulletEnabled val="1"/>
        </dgm:presLayoutVars>
      </dgm:prSet>
      <dgm:spPr/>
      <dgm:t>
        <a:bodyPr/>
        <a:lstStyle/>
        <a:p>
          <a:endParaRPr lang="zh-TW" altLang="en-US"/>
        </a:p>
      </dgm:t>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t>
        <a:bodyPr/>
        <a:lstStyle/>
        <a:p>
          <a:endParaRPr lang="zh-TW" altLang="en-US"/>
        </a:p>
      </dgm:t>
    </dgm:pt>
    <dgm:pt modelId="{10E0D259-8C71-43FC-983A-3532973BBE80}" type="pres">
      <dgm:prSet presAssocID="{FE58D628-7E37-4666-B164-2448DCFBDF91}" presName="descendantText" presStyleLbl="alignAcc1" presStyleIdx="1" presStyleCnt="3">
        <dgm:presLayoutVars>
          <dgm:bulletEnabled val="1"/>
        </dgm:presLayoutVars>
      </dgm:prSet>
      <dgm:spPr/>
      <dgm:t>
        <a:bodyPr/>
        <a:lstStyle/>
        <a:p>
          <a:endParaRPr lang="zh-TW" altLang="en-US"/>
        </a:p>
      </dgm:t>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t>
        <a:bodyPr/>
        <a:lstStyle/>
        <a:p>
          <a:endParaRPr lang="zh-TW" altLang="en-US"/>
        </a:p>
      </dgm:t>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t>
        <a:bodyPr/>
        <a:lstStyle/>
        <a:p>
          <a:endParaRPr lang="zh-TW" altLang="en-US"/>
        </a:p>
      </dgm:t>
    </dgm:pt>
  </dgm:ptLst>
  <dgm:cxnLst>
    <dgm:cxn modelId="{5E2D0496-421A-46AF-AD6C-3E6B6BF06FA0}" type="presOf" srcId="{2A855788-EFA5-4A8A-895A-F614AC92B371}" destId="{10E0D259-8C71-43FC-983A-3532973BBE80}" srcOrd="0" destOrd="0" presId="urn:microsoft.com/office/officeart/2005/8/layout/chevron2"/>
    <dgm:cxn modelId="{272DEE31-9F1C-4EF3-A630-4844CA77A3DF}" type="presOf" srcId="{E275DAEC-F70E-428D-88B7-00302BAD292B}" destId="{F4D9EC56-AB49-4B5A-9D46-20AD64D56D95}" srcOrd="0" destOrd="0" presId="urn:microsoft.com/office/officeart/2005/8/layout/chevron2"/>
    <dgm:cxn modelId="{B1B1D1DF-5864-4003-BFA0-211A1D819746}" type="presOf" srcId="{B60FAA91-76AC-46A5-97B6-D5A79BCA6C29}" destId="{6313DAEA-DFD9-4AB3-BD76-3B218050D57C}" srcOrd="0" destOrd="0" presId="urn:microsoft.com/office/officeart/2005/8/layout/chevron2"/>
    <dgm:cxn modelId="{B45B7BFB-206C-4666-A030-29E137869AE1}" type="presOf" srcId="{BED67460-EF3A-4486-8EE0-2D38F7F27DA8}" destId="{952635DA-636E-4355-81B5-BBC0C4B232B5}"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6BE819A3-D889-4E67-9713-0AA6480255EC}" srcId="{FE58D628-7E37-4666-B164-2448DCFBDF91}" destId="{2A855788-EFA5-4A8A-895A-F614AC92B371}" srcOrd="0" destOrd="0" parTransId="{763051B1-152B-499D-A8FD-D8012B8A0CAD}" sibTransId="{EEC574DF-6696-4593-9E9F-D904B122864A}"/>
    <dgm:cxn modelId="{9CDAA255-F8A8-4BC4-B318-B114D2B6BCBD}" type="presOf" srcId="{BA795AEC-84A2-45BD-AAAC-06F4BEA2CD3E}" destId="{BBE6E429-9EED-41C2-BA5E-6C26BBED2F81}" srcOrd="0" destOrd="0" presId="urn:microsoft.com/office/officeart/2005/8/layout/chevron2"/>
    <dgm:cxn modelId="{20ACCCB5-002E-4ECC-9B4A-B3039AD497F6}" srcId="{3D3A7A5F-7612-4502-80EE-35BD0498941E}" destId="{E275DAEC-F70E-428D-88B7-00302BAD292B}" srcOrd="2" destOrd="0" parTransId="{EEDEDE0C-044F-44AD-BA71-E443649BC05F}" sibTransId="{3A313149-7DD8-4A12-B009-11D7DD68D2F0}"/>
    <dgm:cxn modelId="{010D91EF-0CFA-4D2D-ABAE-0F3B6208FFA7}" type="presOf" srcId="{FE58D628-7E37-4666-B164-2448DCFBDF91}" destId="{0ECF4DAC-E981-47F8-B8CA-F5A877FECB5B}"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E4C0CF2D-75A4-47FD-AD0F-561AEEB3DD2D}" type="presOf" srcId="{3D3A7A5F-7612-4502-80EE-35BD0498941E}" destId="{20460046-CC15-49B3-BFEF-C6F53ADA9A98}"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1DD3F4B0-2AA4-479B-8F8C-E44561783316}" srcId="{3D3A7A5F-7612-4502-80EE-35BD0498941E}" destId="{FE58D628-7E37-4666-B164-2448DCFBDF91}" srcOrd="1" destOrd="0" parTransId="{113EB5E0-8841-4B27-A935-4CDB0A7E8DBE}" sibTransId="{BD3F4772-7A91-4E01-8C83-E262CDC5F050}"/>
    <dgm:cxn modelId="{9AE4148E-EC7A-4E1A-A9AD-5D4587FEE858}" type="presParOf" srcId="{20460046-CC15-49B3-BFEF-C6F53ADA9A98}" destId="{3D4DAE2F-595F-4AFA-920C-8A6ABDC919E9}" srcOrd="0" destOrd="0" presId="urn:microsoft.com/office/officeart/2005/8/layout/chevron2"/>
    <dgm:cxn modelId="{56E1E82A-455D-4522-A7C3-E5090274F0A4}" type="presParOf" srcId="{3D4DAE2F-595F-4AFA-920C-8A6ABDC919E9}" destId="{BBE6E429-9EED-41C2-BA5E-6C26BBED2F81}" srcOrd="0" destOrd="0" presId="urn:microsoft.com/office/officeart/2005/8/layout/chevron2"/>
    <dgm:cxn modelId="{EBA26504-5FD5-4AD4-8999-DDD7BED8BE7C}" type="presParOf" srcId="{3D4DAE2F-595F-4AFA-920C-8A6ABDC919E9}" destId="{952635DA-636E-4355-81B5-BBC0C4B232B5}" srcOrd="1" destOrd="0" presId="urn:microsoft.com/office/officeart/2005/8/layout/chevron2"/>
    <dgm:cxn modelId="{7B380DBB-C43B-4F12-9BF3-A20839DDA7D8}" type="presParOf" srcId="{20460046-CC15-49B3-BFEF-C6F53ADA9A98}" destId="{25CE9C83-AC7E-4325-B4DD-BE6FC1B29809}" srcOrd="1" destOrd="0" presId="urn:microsoft.com/office/officeart/2005/8/layout/chevron2"/>
    <dgm:cxn modelId="{60329144-D377-4C74-AD16-1B831CD4BEF5}" type="presParOf" srcId="{20460046-CC15-49B3-BFEF-C6F53ADA9A98}" destId="{63F05146-2E41-4E92-82D1-EBED2271B057}" srcOrd="2" destOrd="0" presId="urn:microsoft.com/office/officeart/2005/8/layout/chevron2"/>
    <dgm:cxn modelId="{FFFD0EE8-C1F5-4B31-95CD-BD3B87C05FCF}" type="presParOf" srcId="{63F05146-2E41-4E92-82D1-EBED2271B057}" destId="{0ECF4DAC-E981-47F8-B8CA-F5A877FECB5B}" srcOrd="0" destOrd="0" presId="urn:microsoft.com/office/officeart/2005/8/layout/chevron2"/>
    <dgm:cxn modelId="{6B279F3A-9F0A-466A-98AB-BB5D96BA3BC5}" type="presParOf" srcId="{63F05146-2E41-4E92-82D1-EBED2271B057}" destId="{10E0D259-8C71-43FC-983A-3532973BBE80}" srcOrd="1" destOrd="0" presId="urn:microsoft.com/office/officeart/2005/8/layout/chevron2"/>
    <dgm:cxn modelId="{E79ADAB8-CD95-44A7-AD36-9BB277FF86D0}" type="presParOf" srcId="{20460046-CC15-49B3-BFEF-C6F53ADA9A98}" destId="{F67EA13A-A9B2-4007-8143-FA76A5C5BACD}" srcOrd="3" destOrd="0" presId="urn:microsoft.com/office/officeart/2005/8/layout/chevron2"/>
    <dgm:cxn modelId="{ABFEE8F9-5215-49D0-8162-746630EA4D0A}" type="presParOf" srcId="{20460046-CC15-49B3-BFEF-C6F53ADA9A98}" destId="{397DEEAA-89FF-4F24-9E72-13088D99A73B}" srcOrd="4" destOrd="0" presId="urn:microsoft.com/office/officeart/2005/8/layout/chevron2"/>
    <dgm:cxn modelId="{80BB49CA-9D08-47D0-ACB2-89A066B26EE0}" type="presParOf" srcId="{397DEEAA-89FF-4F24-9E72-13088D99A73B}" destId="{F4D9EC56-AB49-4B5A-9D46-20AD64D56D95}" srcOrd="0" destOrd="0" presId="urn:microsoft.com/office/officeart/2005/8/layout/chevron2"/>
    <dgm:cxn modelId="{170D9FB5-6A15-4AB8-9B24-12326110B48C}"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r>
            <a:rPr kumimoji="0" lang="en-US" altLang="zh-TW" sz="2800" b="1" dirty="0">
              <a:solidFill>
                <a:srgbClr val="FF0000"/>
              </a:solidFill>
              <a:latin typeface="微軟正黑體" panose="020B0604030504040204" pitchFamily="34" charset="-120"/>
              <a:ea typeface="微軟正黑體" panose="020B0604030504040204" pitchFamily="34" charset="-120"/>
            </a:rPr>
            <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r>
            <a:rPr kumimoji="0" lang="en-US" altLang="zh-TW" sz="2800" b="1" dirty="0">
              <a:solidFill>
                <a:srgbClr val="FF0000"/>
              </a:solidFill>
              <a:latin typeface="微軟正黑體" panose="020B0604030504040204" pitchFamily="34" charset="-120"/>
              <a:ea typeface="微軟正黑體" panose="020B0604030504040204" pitchFamily="34" charset="-120"/>
            </a:rPr>
            <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r>
            <a:rPr lang="en-US" altLang="zh-TW" sz="2800" b="1" dirty="0">
              <a:solidFill>
                <a:srgbClr val="FF0000"/>
              </a:solidFill>
              <a:latin typeface="微軟正黑體" panose="020B0604030504040204" pitchFamily="34" charset="-120"/>
              <a:ea typeface="微軟正黑體" panose="020B0604030504040204" pitchFamily="34" charset="-120"/>
            </a:rPr>
            <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t>
        <a:bodyPr/>
        <a:lstStyle/>
        <a:p>
          <a:endParaRPr lang="zh-TW" altLang="en-US"/>
        </a:p>
      </dgm:t>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t>
        <a:bodyPr/>
        <a:lstStyle/>
        <a:p>
          <a:endParaRPr lang="zh-TW" altLang="en-US"/>
        </a:p>
      </dgm:t>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t>
        <a:bodyPr/>
        <a:lstStyle/>
        <a:p>
          <a:endParaRPr lang="zh-TW" altLang="en-US"/>
        </a:p>
      </dgm:t>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t>
        <a:bodyPr/>
        <a:lstStyle/>
        <a:p>
          <a:endParaRPr lang="zh-TW" altLang="en-US"/>
        </a:p>
      </dgm:t>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t>
        <a:bodyPr/>
        <a:lstStyle/>
        <a:p>
          <a:endParaRPr lang="zh-TW" altLang="en-US"/>
        </a:p>
      </dgm:t>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1CCD9DC1-23AA-4454-825E-43B64B49869E}" type="presOf" srcId="{2E3C0D08-6E14-4129-B477-8837C94E8FE2}" destId="{BF1289CE-1821-4588-A140-CCC37B048E47}"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5A824402-42F7-49EF-9849-529DF8614974}" type="presOf" srcId="{5D37E7F2-E7BF-4761-BB05-30B0271E7D29}" destId="{85EAE29C-9FAE-4473-9AE8-0F41CA53F7D2}" srcOrd="0" destOrd="0" presId="urn:microsoft.com/office/officeart/2008/layout/VerticalCurvedList"/>
    <dgm:cxn modelId="{547E831C-0637-4639-B0BD-46563E024E67}" type="presOf" srcId="{532CB323-31C4-4115-9014-64D0F9373B84}" destId="{189E44AD-0166-44A1-8AF9-CE0D906B6731}"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A756116F-5695-4AC8-940D-D039D149CAE4}" type="presOf" srcId="{04914E84-EAD3-4FDE-9349-40E781F501C7}" destId="{D89DCA62-603F-49E9-85E7-1C9DD87CE0D7}" srcOrd="0" destOrd="0" presId="urn:microsoft.com/office/officeart/2008/layout/VerticalCurvedList"/>
    <dgm:cxn modelId="{957B9272-4135-4634-88C1-7535A5CB891E}" type="presOf" srcId="{BAEF9105-A80D-4237-9EF2-D3FCC3396D94}" destId="{A956AE6E-52DF-48C3-A7CB-90602C5899CD}"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A2521FE4-CD3B-4634-8334-D6FE22858AE8}" type="presParOf" srcId="{85EAE29C-9FAE-4473-9AE8-0F41CA53F7D2}" destId="{F0A59284-0704-4466-A908-39F11A068509}" srcOrd="0" destOrd="0" presId="urn:microsoft.com/office/officeart/2008/layout/VerticalCurvedList"/>
    <dgm:cxn modelId="{6C41A56E-2327-4486-95E7-58940A2CBB20}" type="presParOf" srcId="{F0A59284-0704-4466-A908-39F11A068509}" destId="{A5BA4C54-B6CF-4B92-80FC-8BDB01E769EE}" srcOrd="0" destOrd="0" presId="urn:microsoft.com/office/officeart/2008/layout/VerticalCurvedList"/>
    <dgm:cxn modelId="{677D8252-B4F5-490C-B8CD-E14C3ED00F1A}" type="presParOf" srcId="{A5BA4C54-B6CF-4B92-80FC-8BDB01E769EE}" destId="{B68868D8-3F32-493D-ACC7-DEEE914FE8DF}" srcOrd="0" destOrd="0" presId="urn:microsoft.com/office/officeart/2008/layout/VerticalCurvedList"/>
    <dgm:cxn modelId="{13BE095F-6395-407C-9084-0604F4CF8737}" type="presParOf" srcId="{A5BA4C54-B6CF-4B92-80FC-8BDB01E769EE}" destId="{189E44AD-0166-44A1-8AF9-CE0D906B6731}" srcOrd="1" destOrd="0" presId="urn:microsoft.com/office/officeart/2008/layout/VerticalCurvedList"/>
    <dgm:cxn modelId="{13A90119-D7A5-4A54-835D-62515B46DB49}" type="presParOf" srcId="{A5BA4C54-B6CF-4B92-80FC-8BDB01E769EE}" destId="{D4221665-523E-4BBD-806F-C8BAC1DCE08F}" srcOrd="2" destOrd="0" presId="urn:microsoft.com/office/officeart/2008/layout/VerticalCurvedList"/>
    <dgm:cxn modelId="{747B3721-ECB9-457E-B1D2-A9556B3B980E}" type="presParOf" srcId="{A5BA4C54-B6CF-4B92-80FC-8BDB01E769EE}" destId="{9CAE7834-FD9E-447D-8357-B3B1A63211F4}" srcOrd="3" destOrd="0" presId="urn:microsoft.com/office/officeart/2008/layout/VerticalCurvedList"/>
    <dgm:cxn modelId="{A36F6B41-C5ED-4AC1-BF89-FFBAC94484CB}" type="presParOf" srcId="{F0A59284-0704-4466-A908-39F11A068509}" destId="{A956AE6E-52DF-48C3-A7CB-90602C5899CD}" srcOrd="1" destOrd="0" presId="urn:microsoft.com/office/officeart/2008/layout/VerticalCurvedList"/>
    <dgm:cxn modelId="{5DFC2728-48AA-4D18-A4EA-79F93FF41E6F}" type="presParOf" srcId="{F0A59284-0704-4466-A908-39F11A068509}" destId="{B1825873-6E9D-43DB-A078-EA88D89268CF}" srcOrd="2" destOrd="0" presId="urn:microsoft.com/office/officeart/2008/layout/VerticalCurvedList"/>
    <dgm:cxn modelId="{99F7C8FA-37F2-4C13-96EC-A053D517C0CB}" type="presParOf" srcId="{B1825873-6E9D-43DB-A078-EA88D89268CF}" destId="{46B7B8FB-C756-459D-AA85-420E1C38E8B4}" srcOrd="0" destOrd="0" presId="urn:microsoft.com/office/officeart/2008/layout/VerticalCurvedList"/>
    <dgm:cxn modelId="{DF5B7878-DB2C-451E-926F-7F955F119316}" type="presParOf" srcId="{F0A59284-0704-4466-A908-39F11A068509}" destId="{BF1289CE-1821-4588-A140-CCC37B048E47}" srcOrd="3" destOrd="0" presId="urn:microsoft.com/office/officeart/2008/layout/VerticalCurvedList"/>
    <dgm:cxn modelId="{8AF3AC4E-B220-4185-A397-1504A53EA1F8}" type="presParOf" srcId="{F0A59284-0704-4466-A908-39F11A068509}" destId="{899B3239-B2CA-4A85-8A2F-4FEFC7D324A8}" srcOrd="4" destOrd="0" presId="urn:microsoft.com/office/officeart/2008/layout/VerticalCurvedList"/>
    <dgm:cxn modelId="{DA49BA60-CA47-4730-822A-EE8C8E8F601B}" type="presParOf" srcId="{899B3239-B2CA-4A85-8A2F-4FEFC7D324A8}" destId="{1CCB4ADF-FA10-4C54-84CE-8C5A32FE172B}" srcOrd="0" destOrd="0" presId="urn:microsoft.com/office/officeart/2008/layout/VerticalCurvedList"/>
    <dgm:cxn modelId="{53E7E53A-2A27-4EF5-81FE-B0E6B432642E}" type="presParOf" srcId="{F0A59284-0704-4466-A908-39F11A068509}" destId="{D89DCA62-603F-49E9-85E7-1C9DD87CE0D7}" srcOrd="5" destOrd="0" presId="urn:microsoft.com/office/officeart/2008/layout/VerticalCurvedList"/>
    <dgm:cxn modelId="{5BEDA1F5-2C07-464E-847D-F1308D0A73D8}" type="presParOf" srcId="{F0A59284-0704-4466-A908-39F11A068509}" destId="{42D17409-F73A-45A0-8704-6E8EEB6AA026}" srcOrd="6" destOrd="0" presId="urn:microsoft.com/office/officeart/2008/layout/VerticalCurvedList"/>
    <dgm:cxn modelId="{22738E1B-8518-4A68-AF04-BBC974D956B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000" dirty="0">
              <a:latin typeface="標楷體" pitchFamily="65" charset="-120"/>
              <a:ea typeface="標楷體" pitchFamily="65" charset="-120"/>
            </a:rPr>
            <a:t>111</a:t>
          </a:r>
          <a:r>
            <a:rPr lang="zh-TW" altLang="en-US" sz="20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2800" dirty="0">
              <a:latin typeface="標楷體" pitchFamily="65" charset="-120"/>
              <a:ea typeface="標楷體" pitchFamily="65" charset="-120"/>
            </a:rPr>
            <a:t>考試分發</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班</a:t>
          </a:r>
          <a:endParaRPr lang="en-US" altLang="zh-TW" sz="2800" dirty="0">
            <a:latin typeface="標楷體" pitchFamily="65" charset="-120"/>
            <a:ea typeface="標楷體" pitchFamily="65" charset="-120"/>
          </a:endParaRPr>
        </a:p>
        <a:p>
          <a:r>
            <a:rPr lang="en-US" altLang="zh-TW" sz="2800" dirty="0">
              <a:latin typeface="標楷體" pitchFamily="65" charset="-120"/>
              <a:ea typeface="標楷體" pitchFamily="65" charset="-120"/>
            </a:rPr>
            <a:t>50</a:t>
          </a:r>
          <a:r>
            <a:rPr lang="zh-TW" altLang="en-US" sz="2800" dirty="0">
              <a:latin typeface="標楷體" pitchFamily="65" charset="-120"/>
              <a:ea typeface="標楷體" pitchFamily="65" charset="-120"/>
            </a:rPr>
            <a:t>個名額</a:t>
          </a:r>
          <a:endParaRPr lang="en-US" altLang="zh-TW" sz="28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2800" dirty="0">
              <a:latin typeface="標楷體" pitchFamily="65" charset="-120"/>
              <a:ea typeface="標楷體" pitchFamily="65" charset="-120"/>
            </a:rPr>
            <a:t>專業群科</a:t>
          </a:r>
          <a:r>
            <a:rPr lang="en-US" altLang="zh-TW" sz="2800" dirty="0">
              <a:latin typeface="標楷體" pitchFamily="65" charset="-120"/>
              <a:ea typeface="標楷體" pitchFamily="65" charset="-120"/>
            </a:rPr>
            <a:t>-</a:t>
          </a:r>
          <a:r>
            <a:rPr lang="en-US" altLang="zh-TW" sz="2800" dirty="0">
              <a:solidFill>
                <a:schemeClr val="bg1"/>
              </a:solidFill>
              <a:latin typeface="標楷體" pitchFamily="65" charset="-120"/>
              <a:ea typeface="標楷體" pitchFamily="65" charset="-120"/>
            </a:rPr>
            <a:t>72</a:t>
          </a:r>
          <a:r>
            <a:rPr lang="zh-TW" altLang="en-US" sz="2800" dirty="0">
              <a:latin typeface="標楷體" pitchFamily="65" charset="-120"/>
              <a:ea typeface="標楷體" pitchFamily="65" charset="-120"/>
            </a:rPr>
            <a:t>班</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2348</a:t>
          </a:r>
          <a:r>
            <a:rPr lang="zh-TW" altLang="en-US" sz="28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2800" dirty="0">
              <a:latin typeface="標楷體" pitchFamily="65" charset="-120"/>
              <a:ea typeface="標楷體" pitchFamily="65" charset="-120"/>
            </a:rPr>
            <a:t>科學班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標楷體" pitchFamily="65" charset="-120"/>
              <a:ea typeface="標楷體" pitchFamily="65" charset="-120"/>
            </a:rPr>
            <a:t>體育班</a:t>
          </a:r>
          <a:r>
            <a:rPr lang="en-US" altLang="zh-TW" sz="2400" dirty="0">
              <a:latin typeface="標楷體" pitchFamily="65" charset="-120"/>
              <a:ea typeface="標楷體" pitchFamily="65" charset="-120"/>
            </a:rPr>
            <a:t>-16</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473</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藝才美術班</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104</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藝才音樂班</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78</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藝才舞蹈班</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26</a:t>
          </a:r>
          <a:r>
            <a:rPr lang="zh-TW" altLang="en-US" sz="24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t>
        <a:bodyPr/>
        <a:lstStyle/>
        <a:p>
          <a:endParaRPr lang="zh-TW" altLang="en-US"/>
        </a:p>
      </dgm:t>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dgm:spPr/>
      <dgm:t>
        <a:bodyPr/>
        <a:lstStyle/>
        <a:p>
          <a:endParaRPr lang="zh-TW" altLang="en-US"/>
        </a:p>
      </dgm:t>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t>
        <a:bodyPr/>
        <a:lstStyle/>
        <a:p>
          <a:endParaRPr lang="zh-TW" altLang="en-US"/>
        </a:p>
      </dgm:t>
    </dgm:pt>
    <dgm:pt modelId="{3FA2D15B-CF76-4202-AA22-9C6B1404492F}" type="pres">
      <dgm:prSet presAssocID="{827B186F-5B46-468C-AF55-E024DAAFAA39}" presName="tile2" presStyleLbl="node1" presStyleIdx="1" presStyleCnt="4"/>
      <dgm:spPr/>
      <dgm:t>
        <a:bodyPr/>
        <a:lstStyle/>
        <a:p>
          <a:endParaRPr lang="zh-TW" altLang="en-US"/>
        </a:p>
      </dgm:t>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t>
        <a:bodyPr/>
        <a:lstStyle/>
        <a:p>
          <a:endParaRPr lang="zh-TW" altLang="en-US"/>
        </a:p>
      </dgm:t>
    </dgm:pt>
    <dgm:pt modelId="{E95F4473-6895-42D5-9283-BB264002653F}" type="pres">
      <dgm:prSet presAssocID="{827B186F-5B46-468C-AF55-E024DAAFAA39}" presName="tile3" presStyleLbl="node1" presStyleIdx="2" presStyleCnt="4"/>
      <dgm:spPr/>
      <dgm:t>
        <a:bodyPr/>
        <a:lstStyle/>
        <a:p>
          <a:endParaRPr lang="zh-TW" altLang="en-US"/>
        </a:p>
      </dgm:t>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t>
        <a:bodyPr/>
        <a:lstStyle/>
        <a:p>
          <a:endParaRPr lang="zh-TW" altLang="en-US"/>
        </a:p>
      </dgm:t>
    </dgm:pt>
    <dgm:pt modelId="{6AB11538-AE62-4BBD-9767-0683C1A64A5B}" type="pres">
      <dgm:prSet presAssocID="{827B186F-5B46-468C-AF55-E024DAAFAA39}" presName="tile4" presStyleLbl="node1" presStyleIdx="3" presStyleCnt="4"/>
      <dgm:spPr/>
      <dgm:t>
        <a:bodyPr/>
        <a:lstStyle/>
        <a:p>
          <a:endParaRPr lang="zh-TW" altLang="en-US"/>
        </a:p>
      </dgm:t>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t>
        <a:bodyPr/>
        <a:lstStyle/>
        <a:p>
          <a:endParaRPr lang="zh-TW" altLang="en-US"/>
        </a:p>
      </dgm:t>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t>
        <a:bodyPr/>
        <a:lstStyle/>
        <a:p>
          <a:endParaRPr lang="zh-TW" altLang="en-US"/>
        </a:p>
      </dgm:t>
    </dgm:pt>
  </dgm:ptLst>
  <dgm:cxnLst>
    <dgm:cxn modelId="{A1BCE403-CB0C-4BE2-91D4-3546BCAB2FE4}" type="presOf" srcId="{B2B8C07D-43F5-4C65-A23A-D2D80650E3E0}" destId="{D9475630-C8AD-44A0-9DDF-60B3D2C6E705}" srcOrd="1" destOrd="0" presId="urn:microsoft.com/office/officeart/2005/8/layout/matrix1"/>
    <dgm:cxn modelId="{D0D89CFF-2DDC-42B9-97EF-165D11C67010}" srcId="{F9E79064-68C8-483E-A861-C4EFA5F54ACA}" destId="{163E3733-E3DE-4603-B81D-A07920279013}" srcOrd="1" destOrd="0" parTransId="{6CB1DB07-AA8B-4C48-A29B-559FCF6B1F87}" sibTransId="{EEB7CB51-D528-4B27-BF94-CC9191BAC249}"/>
    <dgm:cxn modelId="{B8E52097-6F15-4A50-BF78-7099EEA29761}" type="presOf" srcId="{A7112B98-6EF3-4FE7-BF3D-C59D1B368008}" destId="{C4C3389C-960C-45F0-B12F-65FC46FCDAAF}" srcOrd="1" destOrd="0" presId="urn:microsoft.com/office/officeart/2005/8/layout/matrix1"/>
    <dgm:cxn modelId="{9D160516-9950-49E4-9CDB-BCBFB7A07F4D}" type="presOf" srcId="{163E3733-E3DE-4603-B81D-A07920279013}" destId="{2DBDCC4B-9364-4C26-897D-9D5279936C4A}"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DE024195-E350-41E0-843C-07E1C18E238A}" srcId="{F9E79064-68C8-483E-A861-C4EFA5F54ACA}" destId="{6549D92B-83E7-4382-BCE2-AD411F4B9095}" srcOrd="2" destOrd="0" parTransId="{97738555-1C5B-4877-B0B6-5F0D62AC8F85}" sibTransId="{4C9B512C-8C6C-417C-9FE7-3CA82609C85E}"/>
    <dgm:cxn modelId="{41D125F7-4F59-44F9-B8B1-BE12B712D02E}" srcId="{827B186F-5B46-468C-AF55-E024DAAFAA39}" destId="{F9E79064-68C8-483E-A861-C4EFA5F54ACA}" srcOrd="0" destOrd="0" parTransId="{83CD7FB1-65A5-4620-A94D-7E1A4C92B777}" sibTransId="{88A2C6E5-2988-49BF-B1B1-289F0A496B89}"/>
    <dgm:cxn modelId="{6D7DEF88-D32A-4953-A58A-951ACC9EE33F}" srcId="{F9E79064-68C8-483E-A861-C4EFA5F54ACA}" destId="{B2B8C07D-43F5-4C65-A23A-D2D80650E3E0}" srcOrd="3" destOrd="0" parTransId="{477E55E1-8396-468B-AFE0-22BEDD77F5B7}" sibTransId="{DACF4943-C3D6-4084-BAB5-AE5B368DB4A7}"/>
    <dgm:cxn modelId="{7D0DF172-2D4C-4736-A1C9-C6A40E1738A8}" type="presOf" srcId="{163E3733-E3DE-4603-B81D-A07920279013}" destId="{3FA2D15B-CF76-4202-AA22-9C6B1404492F}"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3E57DD3C-0E76-4D82-999F-F042A1D4EAD3}" type="presOf" srcId="{827B186F-5B46-468C-AF55-E024DAAFAA39}" destId="{7946C596-4121-4021-BADA-B7DCCC57B3BE}"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2A61F-58E1-432A-8EAD-F5682ED64EE6}" type="doc">
      <dgm:prSet loTypeId="urn:microsoft.com/office/officeart/2005/8/layout/target1" loCatId="relationship" qsTypeId="urn:microsoft.com/office/officeart/2005/8/quickstyle/simple1" qsCatId="simple" csTypeId="urn:microsoft.com/office/officeart/2005/8/colors/accent1_2" csCatId="accent1" phldr="1"/>
      <dgm:spPr/>
    </dgm:pt>
    <dgm:pt modelId="{8AF02CF6-F1AC-4B11-85D3-057CC0707DD7}">
      <dgm:prSet phldrT="[文字]"/>
      <dgm:spPr/>
      <dgm:t>
        <a:bodyPr/>
        <a:lstStyle/>
        <a:p>
          <a:r>
            <a:rPr lang="zh-TW" altLang="en-US" dirty="0">
              <a:latin typeface="標楷體" panose="03000509000000000000" pitchFamily="65" charset="-120"/>
              <a:ea typeface="標楷體" panose="03000509000000000000" pitchFamily="65" charset="-120"/>
            </a:rPr>
            <a:t>   </a:t>
          </a:r>
          <a:r>
            <a:rPr lang="zh-TW" altLang="en-US" b="0" dirty="0">
              <a:latin typeface="標楷體" panose="03000509000000000000" pitchFamily="65" charset="-120"/>
              <a:ea typeface="標楷體" panose="03000509000000000000" pitchFamily="65" charset="-120"/>
            </a:rPr>
            <a:t>優先免試名額</a:t>
          </a:r>
        </a:p>
      </dgm:t>
    </dgm:pt>
    <dgm:pt modelId="{42FF7A17-B4FA-4871-9A64-77038670CB2D}" type="parTrans" cxnId="{A1F95197-3933-4691-8B6C-152204E1B102}">
      <dgm:prSet/>
      <dgm:spPr/>
      <dgm:t>
        <a:bodyPr/>
        <a:lstStyle/>
        <a:p>
          <a:endParaRPr lang="zh-TW" altLang="en-US"/>
        </a:p>
      </dgm:t>
    </dgm:pt>
    <dgm:pt modelId="{C0C552F1-A957-437B-AADB-4A9E6EF516E8}" type="sibTrans" cxnId="{A1F95197-3933-4691-8B6C-152204E1B102}">
      <dgm:prSet/>
      <dgm:spPr/>
      <dgm:t>
        <a:bodyPr/>
        <a:lstStyle/>
        <a:p>
          <a:endParaRPr lang="zh-TW" altLang="en-US"/>
        </a:p>
      </dgm:t>
    </dgm:pt>
    <dgm:pt modelId="{4D7676D3-3BD1-4A25-A003-73595D94B26F}">
      <dgm:prSet phldrT="[文字]"/>
      <dgm:spPr/>
      <dgm:t>
        <a:bodyPr/>
        <a:lstStyle/>
        <a:p>
          <a:r>
            <a:rPr lang="zh-TW" altLang="en-US" dirty="0">
              <a:latin typeface="標楷體" panose="03000509000000000000" pitchFamily="65" charset="-120"/>
              <a:ea typeface="標楷體" panose="03000509000000000000" pitchFamily="65" charset="-120"/>
            </a:rPr>
            <a:t>全區</a:t>
          </a:r>
        </a:p>
      </dgm:t>
    </dgm:pt>
    <dgm:pt modelId="{159A5C59-0CBD-470C-BA54-DE3273CC92F1}" type="parTrans" cxnId="{8512A0C3-A589-4046-AB86-5C78C62F29FA}">
      <dgm:prSet/>
      <dgm:spPr/>
      <dgm:t>
        <a:bodyPr/>
        <a:lstStyle/>
        <a:p>
          <a:endParaRPr lang="zh-TW" altLang="en-US"/>
        </a:p>
      </dgm:t>
    </dgm:pt>
    <dgm:pt modelId="{040905B9-EF27-4437-BA60-81BF223F2895}" type="sibTrans" cxnId="{8512A0C3-A589-4046-AB86-5C78C62F29FA}">
      <dgm:prSet/>
      <dgm:spPr/>
      <dgm:t>
        <a:bodyPr/>
        <a:lstStyle/>
        <a:p>
          <a:endParaRPr lang="zh-TW" altLang="en-US"/>
        </a:p>
      </dgm:t>
    </dgm:pt>
    <dgm:pt modelId="{32E41985-0C82-4389-AF9F-DBED32085633}" type="pres">
      <dgm:prSet presAssocID="{C5C2A61F-58E1-432A-8EAD-F5682ED64EE6}" presName="composite" presStyleCnt="0">
        <dgm:presLayoutVars>
          <dgm:chMax val="5"/>
          <dgm:dir/>
          <dgm:resizeHandles val="exact"/>
        </dgm:presLayoutVars>
      </dgm:prSet>
      <dgm:spPr/>
    </dgm:pt>
    <dgm:pt modelId="{93024351-C3DC-41D4-B192-18B3FA9AE321}" type="pres">
      <dgm:prSet presAssocID="{8AF02CF6-F1AC-4B11-85D3-057CC0707DD7}" presName="circle1" presStyleLbl="lnNode1" presStyleIdx="0" presStyleCnt="2"/>
      <dgm:spPr/>
    </dgm:pt>
    <dgm:pt modelId="{62C02638-D80D-4245-97A8-240FF477B79F}" type="pres">
      <dgm:prSet presAssocID="{8AF02CF6-F1AC-4B11-85D3-057CC0707DD7}" presName="text1" presStyleLbl="revTx" presStyleIdx="0" presStyleCnt="2" custScaleX="273474" custLinFactNeighborX="22144">
        <dgm:presLayoutVars>
          <dgm:bulletEnabled val="1"/>
        </dgm:presLayoutVars>
      </dgm:prSet>
      <dgm:spPr/>
      <dgm:t>
        <a:bodyPr/>
        <a:lstStyle/>
        <a:p>
          <a:endParaRPr lang="zh-TW" altLang="en-US"/>
        </a:p>
      </dgm:t>
    </dgm:pt>
    <dgm:pt modelId="{EC5DFA06-A1EE-4A04-8528-0F5C124997D3}" type="pres">
      <dgm:prSet presAssocID="{8AF02CF6-F1AC-4B11-85D3-057CC0707DD7}" presName="line1" presStyleLbl="callout" presStyleIdx="0" presStyleCnt="4"/>
      <dgm:spPr/>
    </dgm:pt>
    <dgm:pt modelId="{3942B952-E14E-4088-9DC8-3BDD0EA1A803}" type="pres">
      <dgm:prSet presAssocID="{8AF02CF6-F1AC-4B11-85D3-057CC0707DD7}" presName="d1" presStyleLbl="callout" presStyleIdx="1" presStyleCnt="4"/>
      <dgm:spPr/>
    </dgm:pt>
    <dgm:pt modelId="{449EABA3-51EF-43F0-8BE2-4C4EC2DEE058}" type="pres">
      <dgm:prSet presAssocID="{4D7676D3-3BD1-4A25-A003-73595D94B26F}" presName="circle2" presStyleLbl="lnNode1" presStyleIdx="1" presStyleCnt="2"/>
      <dgm:spPr/>
    </dgm:pt>
    <dgm:pt modelId="{7F0A3D83-B3C1-459A-BFD9-1DD533250FA9}" type="pres">
      <dgm:prSet presAssocID="{4D7676D3-3BD1-4A25-A003-73595D94B26F}" presName="text2" presStyleLbl="revTx" presStyleIdx="1" presStyleCnt="2">
        <dgm:presLayoutVars>
          <dgm:bulletEnabled val="1"/>
        </dgm:presLayoutVars>
      </dgm:prSet>
      <dgm:spPr/>
      <dgm:t>
        <a:bodyPr/>
        <a:lstStyle/>
        <a:p>
          <a:endParaRPr lang="zh-TW" altLang="en-US"/>
        </a:p>
      </dgm:t>
    </dgm:pt>
    <dgm:pt modelId="{8228F827-9527-4458-B854-2612F4BAD7C7}" type="pres">
      <dgm:prSet presAssocID="{4D7676D3-3BD1-4A25-A003-73595D94B26F}" presName="line2" presStyleLbl="callout" presStyleIdx="2" presStyleCnt="4"/>
      <dgm:spPr/>
    </dgm:pt>
    <dgm:pt modelId="{966D396C-E501-4A6B-AAD0-1043202BA4F7}" type="pres">
      <dgm:prSet presAssocID="{4D7676D3-3BD1-4A25-A003-73595D94B26F}" presName="d2" presStyleLbl="callout" presStyleIdx="3" presStyleCnt="4"/>
      <dgm:spPr/>
    </dgm:pt>
  </dgm:ptLst>
  <dgm:cxnLst>
    <dgm:cxn modelId="{C0FBD9AE-6D84-417B-B17A-216B4F799CCF}" type="presOf" srcId="{C5C2A61F-58E1-432A-8EAD-F5682ED64EE6}" destId="{32E41985-0C82-4389-AF9F-DBED32085633}" srcOrd="0" destOrd="0" presId="urn:microsoft.com/office/officeart/2005/8/layout/target1"/>
    <dgm:cxn modelId="{8512A0C3-A589-4046-AB86-5C78C62F29FA}" srcId="{C5C2A61F-58E1-432A-8EAD-F5682ED64EE6}" destId="{4D7676D3-3BD1-4A25-A003-73595D94B26F}" srcOrd="1" destOrd="0" parTransId="{159A5C59-0CBD-470C-BA54-DE3273CC92F1}" sibTransId="{040905B9-EF27-4437-BA60-81BF223F2895}"/>
    <dgm:cxn modelId="{F04FF43E-780F-4C0A-AD01-1AE620190FCC}" type="presOf" srcId="{8AF02CF6-F1AC-4B11-85D3-057CC0707DD7}" destId="{62C02638-D80D-4245-97A8-240FF477B79F}" srcOrd="0" destOrd="0" presId="urn:microsoft.com/office/officeart/2005/8/layout/target1"/>
    <dgm:cxn modelId="{D2AD6373-1F2A-4CE1-A5F2-09C621152731}" type="presOf" srcId="{4D7676D3-3BD1-4A25-A003-73595D94B26F}" destId="{7F0A3D83-B3C1-459A-BFD9-1DD533250FA9}" srcOrd="0" destOrd="0" presId="urn:microsoft.com/office/officeart/2005/8/layout/target1"/>
    <dgm:cxn modelId="{A1F95197-3933-4691-8B6C-152204E1B102}" srcId="{C5C2A61F-58E1-432A-8EAD-F5682ED64EE6}" destId="{8AF02CF6-F1AC-4B11-85D3-057CC0707DD7}" srcOrd="0" destOrd="0" parTransId="{42FF7A17-B4FA-4871-9A64-77038670CB2D}" sibTransId="{C0C552F1-A957-437B-AADB-4A9E6EF516E8}"/>
    <dgm:cxn modelId="{A4C3940E-41E9-4267-8F63-A669377B54E7}" type="presParOf" srcId="{32E41985-0C82-4389-AF9F-DBED32085633}" destId="{93024351-C3DC-41D4-B192-18B3FA9AE321}" srcOrd="0" destOrd="0" presId="urn:microsoft.com/office/officeart/2005/8/layout/target1"/>
    <dgm:cxn modelId="{5D343296-A17E-40D9-AA65-149D359B33E2}" type="presParOf" srcId="{32E41985-0C82-4389-AF9F-DBED32085633}" destId="{62C02638-D80D-4245-97A8-240FF477B79F}" srcOrd="1" destOrd="0" presId="urn:microsoft.com/office/officeart/2005/8/layout/target1"/>
    <dgm:cxn modelId="{22C33AFD-04DA-40F5-B771-B3F5D4B3D457}" type="presParOf" srcId="{32E41985-0C82-4389-AF9F-DBED32085633}" destId="{EC5DFA06-A1EE-4A04-8528-0F5C124997D3}" srcOrd="2" destOrd="0" presId="urn:microsoft.com/office/officeart/2005/8/layout/target1"/>
    <dgm:cxn modelId="{1E4F1DB7-B872-4CB7-A8E0-5569CD446700}" type="presParOf" srcId="{32E41985-0C82-4389-AF9F-DBED32085633}" destId="{3942B952-E14E-4088-9DC8-3BDD0EA1A803}" srcOrd="3" destOrd="0" presId="urn:microsoft.com/office/officeart/2005/8/layout/target1"/>
    <dgm:cxn modelId="{154771BF-362A-45AC-9565-A3BCCAE56A6C}" type="presParOf" srcId="{32E41985-0C82-4389-AF9F-DBED32085633}" destId="{449EABA3-51EF-43F0-8BE2-4C4EC2DEE058}" srcOrd="4" destOrd="0" presId="urn:microsoft.com/office/officeart/2005/8/layout/target1"/>
    <dgm:cxn modelId="{4AE6E690-7D03-4A6B-94F5-30D0378477B9}" type="presParOf" srcId="{32E41985-0C82-4389-AF9F-DBED32085633}" destId="{7F0A3D83-B3C1-459A-BFD9-1DD533250FA9}" srcOrd="5" destOrd="0" presId="urn:microsoft.com/office/officeart/2005/8/layout/target1"/>
    <dgm:cxn modelId="{324EBA00-E650-4815-A482-4A8CC024CE8D}" type="presParOf" srcId="{32E41985-0C82-4389-AF9F-DBED32085633}" destId="{8228F827-9527-4458-B854-2612F4BAD7C7}" srcOrd="6" destOrd="0" presId="urn:microsoft.com/office/officeart/2005/8/layout/target1"/>
    <dgm:cxn modelId="{2FC244CA-C444-45A0-A38F-153F9F1FB049}" type="presParOf" srcId="{32E41985-0C82-4389-AF9F-DBED32085633}" destId="{966D396C-E501-4A6B-AAD0-1043202BA4F7}"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9E0582-8A69-4FF2-9586-9EA340E20EFC}"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zh-TW" altLang="en-US"/>
        </a:p>
      </dgm:t>
    </dgm:pt>
    <dgm:pt modelId="{E75EF65C-A32A-42A7-BA52-E32F50E45EB7}">
      <dgm:prSet phldrT="[文字]"/>
      <dgm:spPr/>
      <dgm:t>
        <a:bodyPr/>
        <a:lstStyle/>
        <a:p>
          <a:r>
            <a:rPr lang="zh-TW" altLang="en-US" dirty="0">
              <a:latin typeface="標楷體" panose="03000509000000000000" pitchFamily="65" charset="-120"/>
              <a:ea typeface="標楷體" panose="03000509000000000000" pitchFamily="65" charset="-120"/>
            </a:rPr>
            <a:t>學生完成</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a:t>
          </a:r>
        </a:p>
      </dgm:t>
    </dgm:pt>
    <dgm:pt modelId="{3CA4357C-A2AB-45A4-B318-AE75F7BAF62F}" type="parTrans" cxnId="{B123C3B4-4873-4434-8B5C-97165FEB9EB6}">
      <dgm:prSet/>
      <dgm:spPr/>
      <dgm:t>
        <a:bodyPr/>
        <a:lstStyle/>
        <a:p>
          <a:endParaRPr lang="zh-TW" altLang="en-US"/>
        </a:p>
      </dgm:t>
    </dgm:pt>
    <dgm:pt modelId="{520CBC95-2F81-495F-814B-1821FF9FFA17}" type="sibTrans" cxnId="{B123C3B4-4873-4434-8B5C-97165FEB9EB6}">
      <dgm:prSet/>
      <dgm:spPr/>
      <dgm:t>
        <a:bodyPr/>
        <a:lstStyle/>
        <a:p>
          <a:endParaRPr lang="zh-TW" altLang="en-US"/>
        </a:p>
      </dgm:t>
    </dgm:pt>
    <dgm:pt modelId="{23E9064C-244D-4D26-84A0-FD97D4B57D63}">
      <dgm:prSet phldrT="[文字]"/>
      <dgm:spPr/>
      <dgm:t>
        <a:bodyPr/>
        <a:lstStyle/>
        <a:p>
          <a:r>
            <a:rPr lang="zh-TW" altLang="en-US" dirty="0">
              <a:latin typeface="標楷體" panose="03000509000000000000" pitchFamily="65" charset="-120"/>
              <a:ea typeface="標楷體" panose="03000509000000000000" pitchFamily="65" charset="-120"/>
            </a:rPr>
            <a:t>電腦系統作業</a:t>
          </a:r>
        </a:p>
      </dgm:t>
    </dgm:pt>
    <dgm:pt modelId="{3D4D2145-B297-46A4-8AC2-33FB551254F9}" type="parTrans" cxnId="{E08A3ABF-2CD5-49CC-97AB-C3761C5F15EF}">
      <dgm:prSet/>
      <dgm:spPr/>
      <dgm:t>
        <a:bodyPr/>
        <a:lstStyle/>
        <a:p>
          <a:endParaRPr lang="zh-TW" altLang="en-US"/>
        </a:p>
      </dgm:t>
    </dgm:pt>
    <dgm:pt modelId="{A8ADD80F-37E0-43C7-BE56-1158151AAAF5}" type="sibTrans" cxnId="{E08A3ABF-2CD5-49CC-97AB-C3761C5F15EF}">
      <dgm:prSet/>
      <dgm:spPr/>
      <dgm:t>
        <a:bodyPr/>
        <a:lstStyle/>
        <a:p>
          <a:endParaRPr lang="zh-TW" altLang="en-US"/>
        </a:p>
      </dgm:t>
    </dgm:pt>
    <dgm:pt modelId="{F77E90C5-8103-4E2D-BD0E-648E9F589ADD}">
      <dgm:prSet phldrT="[文字]"/>
      <dgm:spPr/>
      <dgm:t>
        <a:bodyPr/>
        <a:lstStyle/>
        <a:p>
          <a:r>
            <a:rPr lang="zh-TW" altLang="en-US" dirty="0">
              <a:latin typeface="標楷體" panose="03000509000000000000" pitchFamily="65" charset="-120"/>
              <a:ea typeface="標楷體" panose="03000509000000000000" pitchFamily="65" charset="-120"/>
            </a:rPr>
            <a:t>校內優先免試入學名額競爭</a:t>
          </a:r>
        </a:p>
      </dgm:t>
    </dgm:pt>
    <dgm:pt modelId="{C7BA4ED7-70C1-482F-9E72-A3728EF35837}" type="parTrans" cxnId="{FBFF8CCB-C111-4EEA-A872-5AB7AA188D59}">
      <dgm:prSet/>
      <dgm:spPr/>
      <dgm:t>
        <a:bodyPr/>
        <a:lstStyle/>
        <a:p>
          <a:endParaRPr lang="zh-TW" altLang="en-US"/>
        </a:p>
      </dgm:t>
    </dgm:pt>
    <dgm:pt modelId="{936F9589-D74A-45E8-97A8-42F94461C909}" type="sibTrans" cxnId="{FBFF8CCB-C111-4EEA-A872-5AB7AA188D59}">
      <dgm:prSet/>
      <dgm:spPr/>
      <dgm:t>
        <a:bodyPr/>
        <a:lstStyle/>
        <a:p>
          <a:endParaRPr lang="zh-TW" altLang="en-US"/>
        </a:p>
      </dgm:t>
    </dgm:pt>
    <dgm:pt modelId="{F7C07E81-14DD-4672-A7BB-A4EEA2FBF7EF}">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1038949C-D51F-40A5-9C84-DFE579966A21}" type="parTrans" cxnId="{EF0FE117-C916-4E28-A9B5-277DEC444DC6}">
      <dgm:prSet/>
      <dgm:spPr/>
      <dgm:t>
        <a:bodyPr/>
        <a:lstStyle/>
        <a:p>
          <a:endParaRPr lang="zh-TW" altLang="en-US"/>
        </a:p>
      </dgm:t>
    </dgm:pt>
    <dgm:pt modelId="{796950C3-73BF-4C44-A94B-EB16EBF692C3}" type="sibTrans" cxnId="{EF0FE117-C916-4E28-A9B5-277DEC444DC6}">
      <dgm:prSet/>
      <dgm:spPr/>
      <dgm:t>
        <a:bodyPr/>
        <a:lstStyle/>
        <a:p>
          <a:endParaRPr lang="zh-TW" altLang="en-US"/>
        </a:p>
      </dgm:t>
    </dgm:pt>
    <dgm:pt modelId="{5AD57A04-5596-48B7-8F63-7701CDD2C544}">
      <dgm:prSet phldrT="[文字]"/>
      <dgm:spPr/>
      <dgm:t>
        <a:bodyPr/>
        <a:lstStyle/>
        <a:p>
          <a:r>
            <a:rPr lang="zh-TW" altLang="en-US" dirty="0">
              <a:latin typeface="標楷體" panose="03000509000000000000" pitchFamily="65" charset="-120"/>
              <a:ea typeface="標楷體" panose="03000509000000000000" pitchFamily="65" charset="-120"/>
            </a:rPr>
            <a:t>全區免試入學名額競爭</a:t>
          </a:r>
        </a:p>
      </dgm:t>
    </dgm:pt>
    <dgm:pt modelId="{5266F451-07D7-4355-BF50-74A92ABD71EF}" type="parTrans" cxnId="{00C08074-F650-41CA-9D1C-714193948E52}">
      <dgm:prSet/>
      <dgm:spPr/>
      <dgm:t>
        <a:bodyPr/>
        <a:lstStyle/>
        <a:p>
          <a:endParaRPr lang="zh-TW" altLang="en-US"/>
        </a:p>
      </dgm:t>
    </dgm:pt>
    <dgm:pt modelId="{2F977A56-DB2B-4658-A69E-8942B453181D}" type="sibTrans" cxnId="{00C08074-F650-41CA-9D1C-714193948E52}">
      <dgm:prSet/>
      <dgm:spPr/>
      <dgm:t>
        <a:bodyPr/>
        <a:lstStyle/>
        <a:p>
          <a:endParaRPr lang="zh-TW" altLang="en-US"/>
        </a:p>
      </dgm:t>
    </dgm:pt>
    <dgm:pt modelId="{3C67D129-C02B-4025-9170-B483A8AD1794}">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7306B469-32C7-4B19-91F6-35333BF77620}" type="parTrans" cxnId="{B63AE876-F5FA-4BC5-9D3E-ACB0A0A200F7}">
      <dgm:prSet/>
      <dgm:spPr/>
      <dgm:t>
        <a:bodyPr/>
        <a:lstStyle/>
        <a:p>
          <a:endParaRPr lang="zh-TW" altLang="en-US"/>
        </a:p>
      </dgm:t>
    </dgm:pt>
    <dgm:pt modelId="{94A88286-0DC1-483F-AAC4-B68FB7BC8CAB}" type="sibTrans" cxnId="{B63AE876-F5FA-4BC5-9D3E-ACB0A0A200F7}">
      <dgm:prSet/>
      <dgm:spPr/>
      <dgm:t>
        <a:bodyPr/>
        <a:lstStyle/>
        <a:p>
          <a:endParaRPr lang="zh-TW" altLang="en-US"/>
        </a:p>
      </dgm:t>
    </dgm:pt>
    <dgm:pt modelId="{79CF48E1-4349-402F-886E-7E877064EC3E}" type="pres">
      <dgm:prSet presAssocID="{819E0582-8A69-4FF2-9586-9EA340E20EFC}" presName="rootnode" presStyleCnt="0">
        <dgm:presLayoutVars>
          <dgm:chMax/>
          <dgm:chPref/>
          <dgm:dir/>
          <dgm:animLvl val="lvl"/>
        </dgm:presLayoutVars>
      </dgm:prSet>
      <dgm:spPr/>
      <dgm:t>
        <a:bodyPr/>
        <a:lstStyle/>
        <a:p>
          <a:endParaRPr lang="zh-TW" altLang="en-US"/>
        </a:p>
      </dgm:t>
    </dgm:pt>
    <dgm:pt modelId="{A0E0C60F-1865-4D25-9FFE-8894FEC2C68A}" type="pres">
      <dgm:prSet presAssocID="{E75EF65C-A32A-42A7-BA52-E32F50E45EB7}" presName="composite" presStyleCnt="0"/>
      <dgm:spPr/>
    </dgm:pt>
    <dgm:pt modelId="{027F9858-D3C3-4FCA-917D-35C035C74CAF}" type="pres">
      <dgm:prSet presAssocID="{E75EF65C-A32A-42A7-BA52-E32F50E45EB7}" presName="bentUpArrow1" presStyleLbl="alignImgPlace1" presStyleIdx="0" presStyleCnt="2"/>
      <dgm:spPr/>
    </dgm:pt>
    <dgm:pt modelId="{A23AFC8E-793D-4832-B3BF-A9D36AB4DB95}" type="pres">
      <dgm:prSet presAssocID="{E75EF65C-A32A-42A7-BA52-E32F50E45EB7}" presName="ParentText" presStyleLbl="node1" presStyleIdx="0" presStyleCnt="3">
        <dgm:presLayoutVars>
          <dgm:chMax val="1"/>
          <dgm:chPref val="1"/>
          <dgm:bulletEnabled val="1"/>
        </dgm:presLayoutVars>
      </dgm:prSet>
      <dgm:spPr/>
      <dgm:t>
        <a:bodyPr/>
        <a:lstStyle/>
        <a:p>
          <a:endParaRPr lang="zh-TW" altLang="en-US"/>
        </a:p>
      </dgm:t>
    </dgm:pt>
    <dgm:pt modelId="{22960891-8CFA-48C6-A4A0-E51DFE375C78}" type="pres">
      <dgm:prSet presAssocID="{E75EF65C-A32A-42A7-BA52-E32F50E45EB7}" presName="ChildText" presStyleLbl="revTx" presStyleIdx="0" presStyleCnt="3">
        <dgm:presLayoutVars>
          <dgm:chMax val="0"/>
          <dgm:chPref val="0"/>
          <dgm:bulletEnabled val="1"/>
        </dgm:presLayoutVars>
      </dgm:prSet>
      <dgm:spPr/>
      <dgm:t>
        <a:bodyPr/>
        <a:lstStyle/>
        <a:p>
          <a:endParaRPr lang="zh-TW" altLang="en-US"/>
        </a:p>
      </dgm:t>
    </dgm:pt>
    <dgm:pt modelId="{6A4F57CA-2F27-43D8-8900-F534525563EC}" type="pres">
      <dgm:prSet presAssocID="{520CBC95-2F81-495F-814B-1821FF9FFA17}" presName="sibTrans" presStyleCnt="0"/>
      <dgm:spPr/>
    </dgm:pt>
    <dgm:pt modelId="{E9E13642-220F-4F4C-802C-FBBA378B70F2}" type="pres">
      <dgm:prSet presAssocID="{F77E90C5-8103-4E2D-BD0E-648E9F589ADD}" presName="composite" presStyleCnt="0"/>
      <dgm:spPr/>
    </dgm:pt>
    <dgm:pt modelId="{1D9C0877-8921-4B27-9AD6-455C8AAD698E}" type="pres">
      <dgm:prSet presAssocID="{F77E90C5-8103-4E2D-BD0E-648E9F589ADD}" presName="bentUpArrow1" presStyleLbl="alignImgPlace1" presStyleIdx="1" presStyleCnt="2"/>
      <dgm:spPr/>
    </dgm:pt>
    <dgm:pt modelId="{F7165F76-2E7C-4FCD-BED1-FAE3A9AA6C39}" type="pres">
      <dgm:prSet presAssocID="{F77E90C5-8103-4E2D-BD0E-648E9F589ADD}" presName="ParentText" presStyleLbl="node1" presStyleIdx="1" presStyleCnt="3">
        <dgm:presLayoutVars>
          <dgm:chMax val="1"/>
          <dgm:chPref val="1"/>
          <dgm:bulletEnabled val="1"/>
        </dgm:presLayoutVars>
      </dgm:prSet>
      <dgm:spPr/>
      <dgm:t>
        <a:bodyPr/>
        <a:lstStyle/>
        <a:p>
          <a:endParaRPr lang="zh-TW" altLang="en-US"/>
        </a:p>
      </dgm:t>
    </dgm:pt>
    <dgm:pt modelId="{D28DFF86-EA19-4978-BBF5-5AA4C84D0E7F}" type="pres">
      <dgm:prSet presAssocID="{F77E90C5-8103-4E2D-BD0E-648E9F589ADD}" presName="ChildText" presStyleLbl="revTx" presStyleIdx="1" presStyleCnt="3">
        <dgm:presLayoutVars>
          <dgm:chMax val="0"/>
          <dgm:chPref val="0"/>
          <dgm:bulletEnabled val="1"/>
        </dgm:presLayoutVars>
      </dgm:prSet>
      <dgm:spPr/>
      <dgm:t>
        <a:bodyPr/>
        <a:lstStyle/>
        <a:p>
          <a:endParaRPr lang="zh-TW" altLang="en-US"/>
        </a:p>
      </dgm:t>
    </dgm:pt>
    <dgm:pt modelId="{EE6138EB-E65D-42B2-875A-2C8C1E3AC80F}" type="pres">
      <dgm:prSet presAssocID="{936F9589-D74A-45E8-97A8-42F94461C909}" presName="sibTrans" presStyleCnt="0"/>
      <dgm:spPr/>
    </dgm:pt>
    <dgm:pt modelId="{2699ADFA-A7CC-4608-8C67-6174C237953A}" type="pres">
      <dgm:prSet presAssocID="{5AD57A04-5596-48B7-8F63-7701CDD2C544}" presName="composite" presStyleCnt="0"/>
      <dgm:spPr/>
    </dgm:pt>
    <dgm:pt modelId="{02AA28D9-CD31-43D5-AC39-C36245675FE1}" type="pres">
      <dgm:prSet presAssocID="{5AD57A04-5596-48B7-8F63-7701CDD2C544}" presName="ParentText" presStyleLbl="node1" presStyleIdx="2" presStyleCnt="3">
        <dgm:presLayoutVars>
          <dgm:chMax val="1"/>
          <dgm:chPref val="1"/>
          <dgm:bulletEnabled val="1"/>
        </dgm:presLayoutVars>
      </dgm:prSet>
      <dgm:spPr/>
      <dgm:t>
        <a:bodyPr/>
        <a:lstStyle/>
        <a:p>
          <a:endParaRPr lang="zh-TW" altLang="en-US"/>
        </a:p>
      </dgm:t>
    </dgm:pt>
    <dgm:pt modelId="{6B781162-F9D7-49E3-A997-54EBD80670C0}" type="pres">
      <dgm:prSet presAssocID="{5AD57A04-5596-48B7-8F63-7701CDD2C544}" presName="FinalChildText" presStyleLbl="revTx" presStyleIdx="2" presStyleCnt="3">
        <dgm:presLayoutVars>
          <dgm:chMax val="0"/>
          <dgm:chPref val="0"/>
          <dgm:bulletEnabled val="1"/>
        </dgm:presLayoutVars>
      </dgm:prSet>
      <dgm:spPr/>
      <dgm:t>
        <a:bodyPr/>
        <a:lstStyle/>
        <a:p>
          <a:endParaRPr lang="zh-TW" altLang="en-US"/>
        </a:p>
      </dgm:t>
    </dgm:pt>
  </dgm:ptLst>
  <dgm:cxnLst>
    <dgm:cxn modelId="{EF0FE117-C916-4E28-A9B5-277DEC444DC6}" srcId="{F77E90C5-8103-4E2D-BD0E-648E9F589ADD}" destId="{F7C07E81-14DD-4672-A7BB-A4EEA2FBF7EF}" srcOrd="0" destOrd="0" parTransId="{1038949C-D51F-40A5-9C84-DFE579966A21}" sibTransId="{796950C3-73BF-4C44-A94B-EB16EBF692C3}"/>
    <dgm:cxn modelId="{DC224C65-D5F9-4A3F-B896-A856E1254C17}" type="presOf" srcId="{23E9064C-244D-4D26-84A0-FD97D4B57D63}" destId="{22960891-8CFA-48C6-A4A0-E51DFE375C78}" srcOrd="0" destOrd="0" presId="urn:microsoft.com/office/officeart/2005/8/layout/StepDownProcess"/>
    <dgm:cxn modelId="{FBFF8CCB-C111-4EEA-A872-5AB7AA188D59}" srcId="{819E0582-8A69-4FF2-9586-9EA340E20EFC}" destId="{F77E90C5-8103-4E2D-BD0E-648E9F589ADD}" srcOrd="1" destOrd="0" parTransId="{C7BA4ED7-70C1-482F-9E72-A3728EF35837}" sibTransId="{936F9589-D74A-45E8-97A8-42F94461C909}"/>
    <dgm:cxn modelId="{47EA7761-E7FD-48ED-9A2B-85B53D1D1FDB}" type="presOf" srcId="{F7C07E81-14DD-4672-A7BB-A4EEA2FBF7EF}" destId="{D28DFF86-EA19-4978-BBF5-5AA4C84D0E7F}" srcOrd="0" destOrd="0" presId="urn:microsoft.com/office/officeart/2005/8/layout/StepDownProcess"/>
    <dgm:cxn modelId="{AD5B8942-CAA9-402A-8465-8DE880692802}" type="presOf" srcId="{F77E90C5-8103-4E2D-BD0E-648E9F589ADD}" destId="{F7165F76-2E7C-4FCD-BED1-FAE3A9AA6C39}" srcOrd="0" destOrd="0" presId="urn:microsoft.com/office/officeart/2005/8/layout/StepDownProcess"/>
    <dgm:cxn modelId="{B123C3B4-4873-4434-8B5C-97165FEB9EB6}" srcId="{819E0582-8A69-4FF2-9586-9EA340E20EFC}" destId="{E75EF65C-A32A-42A7-BA52-E32F50E45EB7}" srcOrd="0" destOrd="0" parTransId="{3CA4357C-A2AB-45A4-B318-AE75F7BAF62F}" sibTransId="{520CBC95-2F81-495F-814B-1821FF9FFA17}"/>
    <dgm:cxn modelId="{B63AE876-F5FA-4BC5-9D3E-ACB0A0A200F7}" srcId="{5AD57A04-5596-48B7-8F63-7701CDD2C544}" destId="{3C67D129-C02B-4025-9170-B483A8AD1794}" srcOrd="0" destOrd="0" parTransId="{7306B469-32C7-4B19-91F6-35333BF77620}" sibTransId="{94A88286-0DC1-483F-AAC4-B68FB7BC8CAB}"/>
    <dgm:cxn modelId="{AB99664E-3B98-464B-9C88-79DE841DD531}" type="presOf" srcId="{E75EF65C-A32A-42A7-BA52-E32F50E45EB7}" destId="{A23AFC8E-793D-4832-B3BF-A9D36AB4DB95}" srcOrd="0" destOrd="0" presId="urn:microsoft.com/office/officeart/2005/8/layout/StepDownProcess"/>
    <dgm:cxn modelId="{00C08074-F650-41CA-9D1C-714193948E52}" srcId="{819E0582-8A69-4FF2-9586-9EA340E20EFC}" destId="{5AD57A04-5596-48B7-8F63-7701CDD2C544}" srcOrd="2" destOrd="0" parTransId="{5266F451-07D7-4355-BF50-74A92ABD71EF}" sibTransId="{2F977A56-DB2B-4658-A69E-8942B453181D}"/>
    <dgm:cxn modelId="{421C2126-E667-4605-B194-B91615542FE5}" type="presOf" srcId="{5AD57A04-5596-48B7-8F63-7701CDD2C544}" destId="{02AA28D9-CD31-43D5-AC39-C36245675FE1}" srcOrd="0" destOrd="0" presId="urn:microsoft.com/office/officeart/2005/8/layout/StepDownProcess"/>
    <dgm:cxn modelId="{02F963F0-EA03-486A-B8A1-4D77D4C77253}" type="presOf" srcId="{819E0582-8A69-4FF2-9586-9EA340E20EFC}" destId="{79CF48E1-4349-402F-886E-7E877064EC3E}" srcOrd="0" destOrd="0" presId="urn:microsoft.com/office/officeart/2005/8/layout/StepDownProcess"/>
    <dgm:cxn modelId="{BE80F979-2AAF-4B7B-8F88-765E47DC4AAA}" type="presOf" srcId="{3C67D129-C02B-4025-9170-B483A8AD1794}" destId="{6B781162-F9D7-49E3-A997-54EBD80670C0}" srcOrd="0" destOrd="0" presId="urn:microsoft.com/office/officeart/2005/8/layout/StepDownProcess"/>
    <dgm:cxn modelId="{E08A3ABF-2CD5-49CC-97AB-C3761C5F15EF}" srcId="{E75EF65C-A32A-42A7-BA52-E32F50E45EB7}" destId="{23E9064C-244D-4D26-84A0-FD97D4B57D63}" srcOrd="0" destOrd="0" parTransId="{3D4D2145-B297-46A4-8AC2-33FB551254F9}" sibTransId="{A8ADD80F-37E0-43C7-BE56-1158151AAAF5}"/>
    <dgm:cxn modelId="{98CD15D5-8A63-4F6A-AF85-46A1E50E4D8E}" type="presParOf" srcId="{79CF48E1-4349-402F-886E-7E877064EC3E}" destId="{A0E0C60F-1865-4D25-9FFE-8894FEC2C68A}" srcOrd="0" destOrd="0" presId="urn:microsoft.com/office/officeart/2005/8/layout/StepDownProcess"/>
    <dgm:cxn modelId="{7A678179-6020-4C6C-BD79-A43A056BEC66}" type="presParOf" srcId="{A0E0C60F-1865-4D25-9FFE-8894FEC2C68A}" destId="{027F9858-D3C3-4FCA-917D-35C035C74CAF}" srcOrd="0" destOrd="0" presId="urn:microsoft.com/office/officeart/2005/8/layout/StepDownProcess"/>
    <dgm:cxn modelId="{AEBA5413-4113-48E9-BAB0-660B9ABFD455}" type="presParOf" srcId="{A0E0C60F-1865-4D25-9FFE-8894FEC2C68A}" destId="{A23AFC8E-793D-4832-B3BF-A9D36AB4DB95}" srcOrd="1" destOrd="0" presId="urn:microsoft.com/office/officeart/2005/8/layout/StepDownProcess"/>
    <dgm:cxn modelId="{046C84C8-DE93-4448-8429-8E2F80798654}" type="presParOf" srcId="{A0E0C60F-1865-4D25-9FFE-8894FEC2C68A}" destId="{22960891-8CFA-48C6-A4A0-E51DFE375C78}" srcOrd="2" destOrd="0" presId="urn:microsoft.com/office/officeart/2005/8/layout/StepDownProcess"/>
    <dgm:cxn modelId="{0833E1CA-4025-4648-8D7B-7A93BC7621EC}" type="presParOf" srcId="{79CF48E1-4349-402F-886E-7E877064EC3E}" destId="{6A4F57CA-2F27-43D8-8900-F534525563EC}" srcOrd="1" destOrd="0" presId="urn:microsoft.com/office/officeart/2005/8/layout/StepDownProcess"/>
    <dgm:cxn modelId="{FE71BADD-62AC-4A6B-810E-1BDC96F666AE}" type="presParOf" srcId="{79CF48E1-4349-402F-886E-7E877064EC3E}" destId="{E9E13642-220F-4F4C-802C-FBBA378B70F2}" srcOrd="2" destOrd="0" presId="urn:microsoft.com/office/officeart/2005/8/layout/StepDownProcess"/>
    <dgm:cxn modelId="{C46E7277-C521-4654-A014-20CC8F08219F}" type="presParOf" srcId="{E9E13642-220F-4F4C-802C-FBBA378B70F2}" destId="{1D9C0877-8921-4B27-9AD6-455C8AAD698E}" srcOrd="0" destOrd="0" presId="urn:microsoft.com/office/officeart/2005/8/layout/StepDownProcess"/>
    <dgm:cxn modelId="{CA6664DA-7148-4E4E-B01F-D1268AC392F0}" type="presParOf" srcId="{E9E13642-220F-4F4C-802C-FBBA378B70F2}" destId="{F7165F76-2E7C-4FCD-BED1-FAE3A9AA6C39}" srcOrd="1" destOrd="0" presId="urn:microsoft.com/office/officeart/2005/8/layout/StepDownProcess"/>
    <dgm:cxn modelId="{C51CE2AC-EBFA-4786-A407-E31B423CB4F6}" type="presParOf" srcId="{E9E13642-220F-4F4C-802C-FBBA378B70F2}" destId="{D28DFF86-EA19-4978-BBF5-5AA4C84D0E7F}" srcOrd="2" destOrd="0" presId="urn:microsoft.com/office/officeart/2005/8/layout/StepDownProcess"/>
    <dgm:cxn modelId="{EC2650C7-E3C8-4DE3-B83C-094C553CC3B1}" type="presParOf" srcId="{79CF48E1-4349-402F-886E-7E877064EC3E}" destId="{EE6138EB-E65D-42B2-875A-2C8C1E3AC80F}" srcOrd="3" destOrd="0" presId="urn:microsoft.com/office/officeart/2005/8/layout/StepDownProcess"/>
    <dgm:cxn modelId="{585A4634-2D64-44E6-B389-8FF5A6B55DE9}" type="presParOf" srcId="{79CF48E1-4349-402F-886E-7E877064EC3E}" destId="{2699ADFA-A7CC-4608-8C67-6174C237953A}" srcOrd="4" destOrd="0" presId="urn:microsoft.com/office/officeart/2005/8/layout/StepDownProcess"/>
    <dgm:cxn modelId="{BB632AB0-549F-41B0-B1B7-121810015AFD}" type="presParOf" srcId="{2699ADFA-A7CC-4608-8C67-6174C237953A}" destId="{02AA28D9-CD31-43D5-AC39-C36245675FE1}" srcOrd="0" destOrd="0" presId="urn:microsoft.com/office/officeart/2005/8/layout/StepDownProcess"/>
    <dgm:cxn modelId="{A48A11F5-553F-485F-8EB4-48D09A1AAFE4}" type="presParOf" srcId="{2699ADFA-A7CC-4608-8C67-6174C237953A}" destId="{6B781162-F9D7-49E3-A997-54EBD80670C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r>
            <a:rPr lang="en-US" altLang="zh-TW" sz="2400" dirty="0">
              <a:latin typeface="Adobe 繁黑體 Std B" pitchFamily="34" charset="-120"/>
              <a:ea typeface="Adobe 繁黑體 Std B" pitchFamily="34" charset="-120"/>
            </a:rPr>
            <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t>
        <a:bodyPr/>
        <a:lstStyle/>
        <a:p>
          <a:endParaRPr lang="zh-TW" altLang="en-US"/>
        </a:p>
      </dgm:t>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t>
        <a:bodyPr/>
        <a:lstStyle/>
        <a:p>
          <a:endParaRPr lang="zh-TW" altLang="en-US"/>
        </a:p>
      </dgm:t>
    </dgm:pt>
    <dgm:pt modelId="{B140CF7C-7375-4B61-811B-CC4133916574}" type="pres">
      <dgm:prSet presAssocID="{2F16201B-933E-4461-8BC8-87F21D9E7E4D}" presName="rootConnector" presStyleLbl="node1" presStyleIdx="0" presStyleCnt="3"/>
      <dgm:spPr/>
      <dgm:t>
        <a:bodyPr/>
        <a:lstStyle/>
        <a:p>
          <a:endParaRPr lang="zh-TW" altLang="en-US"/>
        </a:p>
      </dgm:t>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t>
        <a:bodyPr/>
        <a:lstStyle/>
        <a:p>
          <a:endParaRPr lang="zh-TW" altLang="en-US"/>
        </a:p>
      </dgm:t>
    </dgm:pt>
    <dgm:pt modelId="{DBD0592F-2E5E-4B97-8328-85175B988E71}" type="pres">
      <dgm:prSet presAssocID="{B5B93514-293B-4163-93D7-60F01CD73AAC}" presName="childText" presStyleLbl="bgAcc1" presStyleIdx="0" presStyleCnt="9" custScaleX="123496">
        <dgm:presLayoutVars>
          <dgm:bulletEnabled val="1"/>
        </dgm:presLayoutVars>
      </dgm:prSet>
      <dgm:spPr/>
      <dgm:t>
        <a:bodyPr/>
        <a:lstStyle/>
        <a:p>
          <a:endParaRPr lang="zh-TW" altLang="en-US"/>
        </a:p>
      </dgm:t>
    </dgm:pt>
    <dgm:pt modelId="{F093A886-9A24-4A6F-8842-1B9463DFC82F}" type="pres">
      <dgm:prSet presAssocID="{F6BDEB2C-66AF-4479-B261-F66C552B91A6}" presName="Name13" presStyleLbl="parChTrans1D2" presStyleIdx="1" presStyleCnt="9"/>
      <dgm:spPr/>
      <dgm:t>
        <a:bodyPr/>
        <a:lstStyle/>
        <a:p>
          <a:endParaRPr lang="zh-TW" altLang="en-US"/>
        </a:p>
      </dgm:t>
    </dgm:pt>
    <dgm:pt modelId="{1E55B344-3D5D-4821-87C0-C35F5E4B1F82}" type="pres">
      <dgm:prSet presAssocID="{F33CC9CD-0C9D-4442-90E6-FEDD82388C93}" presName="childText" presStyleLbl="bgAcc1" presStyleIdx="1" presStyleCnt="9" custScaleX="123496">
        <dgm:presLayoutVars>
          <dgm:bulletEnabled val="1"/>
        </dgm:presLayoutVars>
      </dgm:prSet>
      <dgm:spPr/>
      <dgm:t>
        <a:bodyPr/>
        <a:lstStyle/>
        <a:p>
          <a:endParaRPr lang="zh-TW" altLang="en-US"/>
        </a:p>
      </dgm:t>
    </dgm:pt>
    <dgm:pt modelId="{6BDDDAF2-015E-4C28-9370-677AC8DCB0BB}" type="pres">
      <dgm:prSet presAssocID="{C5BD3101-2BD5-4577-8FFA-9A94C0CA7CA8}" presName="Name13" presStyleLbl="parChTrans1D2" presStyleIdx="2" presStyleCnt="9"/>
      <dgm:spPr/>
      <dgm:t>
        <a:bodyPr/>
        <a:lstStyle/>
        <a:p>
          <a:endParaRPr lang="zh-TW" altLang="en-US"/>
        </a:p>
      </dgm:t>
    </dgm:pt>
    <dgm:pt modelId="{3BECD76B-389E-4A81-B244-6C0418F33830}" type="pres">
      <dgm:prSet presAssocID="{3B75BCFF-1A40-4DEB-8C22-6F0A5078E387}" presName="childText" presStyleLbl="bgAcc1" presStyleIdx="2" presStyleCnt="9" custScaleX="123496">
        <dgm:presLayoutVars>
          <dgm:bulletEnabled val="1"/>
        </dgm:presLayoutVars>
      </dgm:prSet>
      <dgm:spPr/>
      <dgm:t>
        <a:bodyPr/>
        <a:lstStyle/>
        <a:p>
          <a:endParaRPr lang="zh-TW" altLang="en-US"/>
        </a:p>
      </dgm:t>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t>
        <a:bodyPr/>
        <a:lstStyle/>
        <a:p>
          <a:endParaRPr lang="zh-TW" altLang="en-US"/>
        </a:p>
      </dgm:t>
    </dgm:pt>
    <dgm:pt modelId="{D97BEAD7-400B-42E9-8EE0-2F7B8F31B459}" type="pres">
      <dgm:prSet presAssocID="{1F6B2464-6055-41BA-995F-7081D0EAD73B}" presName="rootConnector" presStyleLbl="node1" presStyleIdx="1" presStyleCnt="3"/>
      <dgm:spPr/>
      <dgm:t>
        <a:bodyPr/>
        <a:lstStyle/>
        <a:p>
          <a:endParaRPr lang="zh-TW" altLang="en-US"/>
        </a:p>
      </dgm:t>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t>
        <a:bodyPr/>
        <a:lstStyle/>
        <a:p>
          <a:endParaRPr lang="zh-TW" altLang="en-US"/>
        </a:p>
      </dgm:t>
    </dgm:pt>
    <dgm:pt modelId="{E4DF2E74-5265-46A7-BD70-17092C4A0D23}" type="pres">
      <dgm:prSet presAssocID="{6CEA7E8D-D31A-43EC-9041-37EFC61365C0}" presName="childText" presStyleLbl="bgAcc1" presStyleIdx="3" presStyleCnt="9" custScaleX="135460">
        <dgm:presLayoutVars>
          <dgm:bulletEnabled val="1"/>
        </dgm:presLayoutVars>
      </dgm:prSet>
      <dgm:spPr/>
      <dgm:t>
        <a:bodyPr/>
        <a:lstStyle/>
        <a:p>
          <a:endParaRPr lang="zh-TW" altLang="en-US"/>
        </a:p>
      </dgm:t>
    </dgm:pt>
    <dgm:pt modelId="{7F4C41A4-E9B8-42D3-8E2C-42ACC304BFB2}" type="pres">
      <dgm:prSet presAssocID="{383144D2-1977-4E03-8630-DC460BE7F288}" presName="Name13" presStyleLbl="parChTrans1D2" presStyleIdx="4" presStyleCnt="9"/>
      <dgm:spPr/>
      <dgm:t>
        <a:bodyPr/>
        <a:lstStyle/>
        <a:p>
          <a:endParaRPr lang="zh-TW" altLang="en-US"/>
        </a:p>
      </dgm:t>
    </dgm:pt>
    <dgm:pt modelId="{154B0646-13F6-4A67-AA8A-47D0CF61927A}" type="pres">
      <dgm:prSet presAssocID="{7EF3C340-2C6B-4D94-9448-80C0CEB7834B}" presName="childText" presStyleLbl="bgAcc1" presStyleIdx="4" presStyleCnt="9" custScaleX="135460">
        <dgm:presLayoutVars>
          <dgm:bulletEnabled val="1"/>
        </dgm:presLayoutVars>
      </dgm:prSet>
      <dgm:spPr/>
      <dgm:t>
        <a:bodyPr/>
        <a:lstStyle/>
        <a:p>
          <a:endParaRPr lang="zh-TW" altLang="en-US"/>
        </a:p>
      </dgm:t>
    </dgm:pt>
    <dgm:pt modelId="{364501B8-53D0-444F-AC7C-E925FEAB77A5}" type="pres">
      <dgm:prSet presAssocID="{0CF67CA4-6DDC-4950-ADB6-2829E5A954D2}" presName="Name13" presStyleLbl="parChTrans1D2" presStyleIdx="5" presStyleCnt="9"/>
      <dgm:spPr/>
      <dgm:t>
        <a:bodyPr/>
        <a:lstStyle/>
        <a:p>
          <a:endParaRPr lang="zh-TW" altLang="en-US"/>
        </a:p>
      </dgm:t>
    </dgm:pt>
    <dgm:pt modelId="{FC7D8BD6-DCAE-4923-9D2A-927FA4D613A3}" type="pres">
      <dgm:prSet presAssocID="{6C3C1F96-6D3A-4A67-A939-67E2CF10DD11}" presName="childText" presStyleLbl="bgAcc1" presStyleIdx="5" presStyleCnt="9" custScaleX="135460">
        <dgm:presLayoutVars>
          <dgm:bulletEnabled val="1"/>
        </dgm:presLayoutVars>
      </dgm:prSet>
      <dgm:spPr/>
      <dgm:t>
        <a:bodyPr/>
        <a:lstStyle/>
        <a:p>
          <a:endParaRPr lang="zh-TW" altLang="en-US"/>
        </a:p>
      </dgm:t>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t>
        <a:bodyPr/>
        <a:lstStyle/>
        <a:p>
          <a:endParaRPr lang="zh-TW" altLang="en-US"/>
        </a:p>
      </dgm:t>
    </dgm:pt>
    <dgm:pt modelId="{30B98B06-28F6-4525-8C4D-30CF06EB40D3}" type="pres">
      <dgm:prSet presAssocID="{A8F33A36-00A2-497B-A143-2211AEEFE4AD}" presName="rootConnector" presStyleLbl="node1" presStyleIdx="2" presStyleCnt="3"/>
      <dgm:spPr/>
      <dgm:t>
        <a:bodyPr/>
        <a:lstStyle/>
        <a:p>
          <a:endParaRPr lang="zh-TW" altLang="en-US"/>
        </a:p>
      </dgm:t>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t>
        <a:bodyPr/>
        <a:lstStyle/>
        <a:p>
          <a:endParaRPr lang="zh-TW" altLang="en-US"/>
        </a:p>
      </dgm:t>
    </dgm:pt>
    <dgm:pt modelId="{13B25F41-AD46-4FA1-8EF3-8B1EEF6B3F9B}" type="pres">
      <dgm:prSet presAssocID="{7906BCB2-65D6-4620-9354-2CAD6D34095E}" presName="childText" presStyleLbl="bgAcc1" presStyleIdx="6" presStyleCnt="9" custScaleX="135189">
        <dgm:presLayoutVars>
          <dgm:bulletEnabled val="1"/>
        </dgm:presLayoutVars>
      </dgm:prSet>
      <dgm:spPr/>
      <dgm:t>
        <a:bodyPr/>
        <a:lstStyle/>
        <a:p>
          <a:endParaRPr lang="zh-TW" altLang="en-US"/>
        </a:p>
      </dgm:t>
    </dgm:pt>
    <dgm:pt modelId="{D64E767E-EA74-47CF-B878-B0F655200516}" type="pres">
      <dgm:prSet presAssocID="{489D68AB-C690-4511-8DBA-D22F42F069A3}" presName="Name13" presStyleLbl="parChTrans1D2" presStyleIdx="7" presStyleCnt="9"/>
      <dgm:spPr/>
      <dgm:t>
        <a:bodyPr/>
        <a:lstStyle/>
        <a:p>
          <a:endParaRPr lang="zh-TW" altLang="en-US"/>
        </a:p>
      </dgm:t>
    </dgm:pt>
    <dgm:pt modelId="{DDE86BB5-3B5E-48D4-8518-9BEFBD9698BD}" type="pres">
      <dgm:prSet presAssocID="{212B52B5-2BCA-483A-96A7-55A25432BEA9}" presName="childText" presStyleLbl="bgAcc1" presStyleIdx="7" presStyleCnt="9" custScaleX="135189">
        <dgm:presLayoutVars>
          <dgm:bulletEnabled val="1"/>
        </dgm:presLayoutVars>
      </dgm:prSet>
      <dgm:spPr/>
      <dgm:t>
        <a:bodyPr/>
        <a:lstStyle/>
        <a:p>
          <a:endParaRPr lang="zh-TW" altLang="en-US"/>
        </a:p>
      </dgm:t>
    </dgm:pt>
    <dgm:pt modelId="{CC0E329D-4715-4A16-9EC2-D8B5B3601286}" type="pres">
      <dgm:prSet presAssocID="{9BB5BE1D-B71E-47F6-93FB-C53A909E2FFC}" presName="Name13" presStyleLbl="parChTrans1D2" presStyleIdx="8" presStyleCnt="9"/>
      <dgm:spPr/>
      <dgm:t>
        <a:bodyPr/>
        <a:lstStyle/>
        <a:p>
          <a:endParaRPr lang="zh-TW" altLang="en-US"/>
        </a:p>
      </dgm:t>
    </dgm:pt>
    <dgm:pt modelId="{8A8C3431-501D-423E-9F69-920AD745161A}" type="pres">
      <dgm:prSet presAssocID="{5A4DE850-63A1-4B10-A90D-6CD91D6BDDC4}" presName="childText" presStyleLbl="bgAcc1" presStyleIdx="8" presStyleCnt="9" custScaleX="135189">
        <dgm:presLayoutVars>
          <dgm:bulletEnabled val="1"/>
        </dgm:presLayoutVars>
      </dgm:prSet>
      <dgm:spPr/>
      <dgm:t>
        <a:bodyPr/>
        <a:lstStyle/>
        <a:p>
          <a:endParaRPr lang="zh-TW" altLang="en-US"/>
        </a:p>
      </dgm:t>
    </dgm:pt>
  </dgm:ptLst>
  <dgm:cxnLst>
    <dgm:cxn modelId="{B22E5C24-7902-4E69-9E49-3C12775864BD}" type="presOf" srcId="{AE8250C6-2632-4F91-96CD-833239B2BF92}" destId="{0DFD795E-052E-4AB5-8C21-4D993FF50002}" srcOrd="0" destOrd="0" presId="urn:microsoft.com/office/officeart/2005/8/layout/hierarchy3"/>
    <dgm:cxn modelId="{17830CE9-394A-4F6F-BB02-C6D119DAAF53}" type="presOf" srcId="{212B52B5-2BCA-483A-96A7-55A25432BEA9}" destId="{DDE86BB5-3B5E-48D4-8518-9BEFBD9698BD}" srcOrd="0" destOrd="0" presId="urn:microsoft.com/office/officeart/2005/8/layout/hierarchy3"/>
    <dgm:cxn modelId="{2EDA4EAA-F7BF-4CF5-BFFD-F9CF87FB5B1C}" type="presOf" srcId="{B5B93514-293B-4163-93D7-60F01CD73AAC}" destId="{DBD0592F-2E5E-4B97-8328-85175B988E71}"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D22BD018-A1F2-410D-8079-F6FB7789E5EA}" srcId="{1F6B2464-6055-41BA-995F-7081D0EAD73B}" destId="{6CEA7E8D-D31A-43EC-9041-37EFC61365C0}" srcOrd="0" destOrd="0" parTransId="{93E4B0C3-96E5-41E0-8F32-9994598E4D56}" sibTransId="{12DADA95-6A66-40E3-A014-6A993AE88324}"/>
    <dgm:cxn modelId="{75065626-CF6D-4FA1-9244-AC3CA29D5622}" type="presOf" srcId="{3B75BCFF-1A40-4DEB-8C22-6F0A5078E387}" destId="{3BECD76B-389E-4A81-B244-6C0418F33830}" srcOrd="0" destOrd="0" presId="urn:microsoft.com/office/officeart/2005/8/layout/hierarchy3"/>
    <dgm:cxn modelId="{16B78A6C-7B34-4C66-A44B-757F3F845305}" type="presOf" srcId="{48AD86C8-54F7-4C25-AA16-E58FA5CD0C0B}" destId="{BEE43D38-C371-4AF3-9B1C-20859E67A450}" srcOrd="0" destOrd="0" presId="urn:microsoft.com/office/officeart/2005/8/layout/hierarchy3"/>
    <dgm:cxn modelId="{AB83CD4F-8F94-490F-8F6F-BE8F68875805}" type="presOf" srcId="{0CF67CA4-6DDC-4950-ADB6-2829E5A954D2}" destId="{364501B8-53D0-444F-AC7C-E925FEAB77A5}" srcOrd="0" destOrd="0" presId="urn:microsoft.com/office/officeart/2005/8/layout/hierarchy3"/>
    <dgm:cxn modelId="{11D22E7A-97BE-47A6-8B4B-4572AD891A3F}" type="presOf" srcId="{1F6B2464-6055-41BA-995F-7081D0EAD73B}" destId="{85FCF6C0-E142-430F-A251-830F2FEC3A67}" srcOrd="0"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2548176F-ABE1-4D9A-89D3-84E8E417E41C}" srcId="{A8F33A36-00A2-497B-A143-2211AEEFE4AD}" destId="{7906BCB2-65D6-4620-9354-2CAD6D34095E}" srcOrd="0" destOrd="0" parTransId="{AE8250C6-2632-4F91-96CD-833239B2BF92}" sibTransId="{121BDA2C-86AF-4009-B11A-AF978602DA01}"/>
    <dgm:cxn modelId="{9302DD7A-35AC-460C-81D3-FF42EAFCB518}" type="presOf" srcId="{6CEA7E8D-D31A-43EC-9041-37EFC61365C0}" destId="{E4DF2E74-5265-46A7-BD70-17092C4A0D23}" srcOrd="0" destOrd="0" presId="urn:microsoft.com/office/officeart/2005/8/layout/hierarchy3"/>
    <dgm:cxn modelId="{24C8527E-252F-4C8E-B0B9-F6AF87CC550F}" srcId="{2F16201B-933E-4461-8BC8-87F21D9E7E4D}" destId="{B5B93514-293B-4163-93D7-60F01CD73AAC}" srcOrd="0" destOrd="0" parTransId="{48AD86C8-54F7-4C25-AA16-E58FA5CD0C0B}" sibTransId="{98009AC0-11AA-4217-B584-8A6BE3D3A223}"/>
    <dgm:cxn modelId="{26C5E93F-F47E-4841-A8DB-8490855AAC6E}" type="presOf" srcId="{F6BDEB2C-66AF-4479-B261-F66C552B91A6}" destId="{F093A886-9A24-4A6F-8842-1B9463DFC82F}"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9D837166-BA38-41B2-9120-0FFD69FDB96B}" type="presOf" srcId="{9BB5BE1D-B71E-47F6-93FB-C53A909E2FFC}" destId="{CC0E329D-4715-4A16-9EC2-D8B5B3601286}" srcOrd="0" destOrd="0" presId="urn:microsoft.com/office/officeart/2005/8/layout/hierarchy3"/>
    <dgm:cxn modelId="{2E5E6309-F2E3-40F2-BD18-6BBA5B8BCB92}" type="presOf" srcId="{C5BD3101-2BD5-4577-8FFA-9A94C0CA7CA8}" destId="{6BDDDAF2-015E-4C28-9370-677AC8DCB0BB}" srcOrd="0" destOrd="0" presId="urn:microsoft.com/office/officeart/2005/8/layout/hierarchy3"/>
    <dgm:cxn modelId="{82FEB971-A1AB-442E-82C0-56F6D1067737}" type="presOf" srcId="{A8F33A36-00A2-497B-A143-2211AEEFE4AD}" destId="{30B98B06-28F6-4525-8C4D-30CF06EB40D3}" srcOrd="1" destOrd="0" presId="urn:microsoft.com/office/officeart/2005/8/layout/hierarchy3"/>
    <dgm:cxn modelId="{31761630-56EA-4DCD-9C27-1C16254858A4}" type="presOf" srcId="{5E0E9D3D-31E8-434D-8456-4782E8876D6C}" destId="{BBDEFCEE-1486-4C46-9D96-9EB56093C49F}" srcOrd="0" destOrd="0" presId="urn:microsoft.com/office/officeart/2005/8/layout/hierarchy3"/>
    <dgm:cxn modelId="{E82DD8A5-79F9-4F7B-9B96-5B1720B833E4}" type="presOf" srcId="{93E4B0C3-96E5-41E0-8F32-9994598E4D56}" destId="{E973DCF4-0E6E-41E7-88CA-76B1BC2C3DFC}" srcOrd="0" destOrd="0" presId="urn:microsoft.com/office/officeart/2005/8/layout/hierarchy3"/>
    <dgm:cxn modelId="{2B317943-827F-4B80-816D-078B8CF9934C}" type="presOf" srcId="{7906BCB2-65D6-4620-9354-2CAD6D34095E}" destId="{13B25F41-AD46-4FA1-8EF3-8B1EEF6B3F9B}"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83056260-A26B-4089-80F9-283150D05961}" type="presOf" srcId="{F33CC9CD-0C9D-4442-90E6-FEDD82388C93}" destId="{1E55B344-3D5D-4821-87C0-C35F5E4B1F82}" srcOrd="0" destOrd="0" presId="urn:microsoft.com/office/officeart/2005/8/layout/hierarchy3"/>
    <dgm:cxn modelId="{24136212-71EB-4D19-A328-53D0EBA64109}" type="presOf" srcId="{383144D2-1977-4E03-8630-DC460BE7F288}" destId="{7F4C41A4-E9B8-42D3-8E2C-42ACC304BFB2}" srcOrd="0" destOrd="0" presId="urn:microsoft.com/office/officeart/2005/8/layout/hierarchy3"/>
    <dgm:cxn modelId="{6D898BB7-E2E9-4F65-929F-0C3318BF9291}" type="presOf" srcId="{489D68AB-C690-4511-8DBA-D22F42F069A3}" destId="{D64E767E-EA74-47CF-B878-B0F655200516}" srcOrd="0"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B2F7311D-769D-44B2-8388-640621F3DFC7}" type="presOf" srcId="{1F6B2464-6055-41BA-995F-7081D0EAD73B}" destId="{D97BEAD7-400B-42E9-8EE0-2F7B8F31B459}" srcOrd="1" destOrd="0" presId="urn:microsoft.com/office/officeart/2005/8/layout/hierarchy3"/>
    <dgm:cxn modelId="{18E0C90F-530B-4F33-B89D-9621779C6DE6}" type="presOf" srcId="{7EF3C340-2C6B-4D94-9448-80C0CEB7834B}" destId="{154B0646-13F6-4A67-AA8A-47D0CF61927A}"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A858EE36-25F8-43B2-9007-88222204F69A}" type="presOf" srcId="{6C3C1F96-6D3A-4A67-A939-67E2CF10DD11}" destId="{FC7D8BD6-DCAE-4923-9D2A-927FA4D613A3}"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A2F6ED45-0305-4B7C-AD41-FAFD765E3602}" type="presOf" srcId="{A8F33A36-00A2-497B-A143-2211AEEFE4AD}" destId="{61FD8914-6389-4635-BA44-E39AC0A9387D}" srcOrd="0" destOrd="0" presId="urn:microsoft.com/office/officeart/2005/8/layout/hierarchy3"/>
    <dgm:cxn modelId="{31EA5041-76D6-4E42-B4D8-E60B9604986D}" type="presOf" srcId="{2F16201B-933E-4461-8BC8-87F21D9E7E4D}" destId="{BF7CD507-E0F1-4C24-8109-712D7C5AB9AC}" srcOrd="0" destOrd="0" presId="urn:microsoft.com/office/officeart/2005/8/layout/hierarchy3"/>
    <dgm:cxn modelId="{CD7463FB-5852-4C2B-9F96-2AB26BEFAF89}" type="presOf" srcId="{5A4DE850-63A1-4B10-A90D-6CD91D6BDDC4}" destId="{8A8C3431-501D-423E-9F69-920AD745161A}" srcOrd="0" destOrd="0" presId="urn:microsoft.com/office/officeart/2005/8/layout/hierarchy3"/>
    <dgm:cxn modelId="{5D0B6332-9D47-4C8F-A739-28B264835EB8}" type="presOf" srcId="{2F16201B-933E-4461-8BC8-87F21D9E7E4D}" destId="{B140CF7C-7375-4B61-811B-CC4133916574}" srcOrd="1" destOrd="0" presId="urn:microsoft.com/office/officeart/2005/8/layout/hierarchy3"/>
    <dgm:cxn modelId="{5708DCCD-8AF3-4126-A2F1-D968BCC69E5F}" srcId="{1F6B2464-6055-41BA-995F-7081D0EAD73B}" destId="{7EF3C340-2C6B-4D94-9448-80C0CEB7834B}" srcOrd="1" destOrd="0" parTransId="{383144D2-1977-4E03-8630-DC460BE7F288}" sibTransId="{57B27C83-00A3-4EF7-8803-C03629C3D788}"/>
    <dgm:cxn modelId="{4710A585-9DAC-43C4-8224-3975BCDE8B5A}" srcId="{A8F33A36-00A2-497B-A143-2211AEEFE4AD}" destId="{5A4DE850-63A1-4B10-A90D-6CD91D6BDDC4}" srcOrd="2" destOrd="0" parTransId="{9BB5BE1D-B71E-47F6-93FB-C53A909E2FFC}" sibTransId="{A547BAFF-0A57-48A9-962E-3138736A50CB}"/>
    <dgm:cxn modelId="{4496197C-4064-4754-B2F2-AEDB9A8FAFC2}" type="presParOf" srcId="{BBDEFCEE-1486-4C46-9D96-9EB56093C49F}" destId="{509ADAE6-7FD1-420E-85D0-A09276DC09F9}" srcOrd="0" destOrd="0" presId="urn:microsoft.com/office/officeart/2005/8/layout/hierarchy3"/>
    <dgm:cxn modelId="{E214E48D-0B59-46CF-B52B-F9F62AE44032}" type="presParOf" srcId="{509ADAE6-7FD1-420E-85D0-A09276DC09F9}" destId="{DD80868F-8EEB-4369-9148-4D0E7073D58D}" srcOrd="0" destOrd="0" presId="urn:microsoft.com/office/officeart/2005/8/layout/hierarchy3"/>
    <dgm:cxn modelId="{0F0A650F-42B2-4AE3-B3D0-6CAD138424FA}" type="presParOf" srcId="{DD80868F-8EEB-4369-9148-4D0E7073D58D}" destId="{BF7CD507-E0F1-4C24-8109-712D7C5AB9AC}" srcOrd="0" destOrd="0" presId="urn:microsoft.com/office/officeart/2005/8/layout/hierarchy3"/>
    <dgm:cxn modelId="{0C8C9436-FB86-4535-B65A-0D58E885D0C8}" type="presParOf" srcId="{DD80868F-8EEB-4369-9148-4D0E7073D58D}" destId="{B140CF7C-7375-4B61-811B-CC4133916574}" srcOrd="1" destOrd="0" presId="urn:microsoft.com/office/officeart/2005/8/layout/hierarchy3"/>
    <dgm:cxn modelId="{FA791D41-157F-41B6-9A1A-1AF9B90D862E}" type="presParOf" srcId="{509ADAE6-7FD1-420E-85D0-A09276DC09F9}" destId="{72FF4BD6-FB01-4606-8A63-B510900F9E5B}" srcOrd="1" destOrd="0" presId="urn:microsoft.com/office/officeart/2005/8/layout/hierarchy3"/>
    <dgm:cxn modelId="{498C30BF-F058-42E7-A5F2-CC4316B8F9E0}" type="presParOf" srcId="{72FF4BD6-FB01-4606-8A63-B510900F9E5B}" destId="{BEE43D38-C371-4AF3-9B1C-20859E67A450}" srcOrd="0" destOrd="0" presId="urn:microsoft.com/office/officeart/2005/8/layout/hierarchy3"/>
    <dgm:cxn modelId="{85708D46-CC1D-4CCB-B16B-84226FB8249F}" type="presParOf" srcId="{72FF4BD6-FB01-4606-8A63-B510900F9E5B}" destId="{DBD0592F-2E5E-4B97-8328-85175B988E71}" srcOrd="1" destOrd="0" presId="urn:microsoft.com/office/officeart/2005/8/layout/hierarchy3"/>
    <dgm:cxn modelId="{036C3494-BFE6-4F3C-A9A9-4332B3D0F5C4}" type="presParOf" srcId="{72FF4BD6-FB01-4606-8A63-B510900F9E5B}" destId="{F093A886-9A24-4A6F-8842-1B9463DFC82F}" srcOrd="2" destOrd="0" presId="urn:microsoft.com/office/officeart/2005/8/layout/hierarchy3"/>
    <dgm:cxn modelId="{E20F1625-B273-4695-AF91-789FDCBB523C}" type="presParOf" srcId="{72FF4BD6-FB01-4606-8A63-B510900F9E5B}" destId="{1E55B344-3D5D-4821-87C0-C35F5E4B1F82}" srcOrd="3" destOrd="0" presId="urn:microsoft.com/office/officeart/2005/8/layout/hierarchy3"/>
    <dgm:cxn modelId="{1810FC12-682D-41A2-BA01-38D28128707B}" type="presParOf" srcId="{72FF4BD6-FB01-4606-8A63-B510900F9E5B}" destId="{6BDDDAF2-015E-4C28-9370-677AC8DCB0BB}" srcOrd="4" destOrd="0" presId="urn:microsoft.com/office/officeart/2005/8/layout/hierarchy3"/>
    <dgm:cxn modelId="{8A537947-546B-4FA3-A29A-6D64743204E6}" type="presParOf" srcId="{72FF4BD6-FB01-4606-8A63-B510900F9E5B}" destId="{3BECD76B-389E-4A81-B244-6C0418F33830}" srcOrd="5" destOrd="0" presId="urn:microsoft.com/office/officeart/2005/8/layout/hierarchy3"/>
    <dgm:cxn modelId="{E254051D-F98E-49C0-9698-A7265599C59B}" type="presParOf" srcId="{BBDEFCEE-1486-4C46-9D96-9EB56093C49F}" destId="{3BC5D1A3-A10E-4FB3-B76A-573B75489E46}" srcOrd="1" destOrd="0" presId="urn:microsoft.com/office/officeart/2005/8/layout/hierarchy3"/>
    <dgm:cxn modelId="{AD33C23B-B3D5-49E4-B042-B266F8189602}" type="presParOf" srcId="{3BC5D1A3-A10E-4FB3-B76A-573B75489E46}" destId="{5318CE2E-6EC7-477E-94F1-7D420756D5E8}" srcOrd="0" destOrd="0" presId="urn:microsoft.com/office/officeart/2005/8/layout/hierarchy3"/>
    <dgm:cxn modelId="{92FF809E-491A-4111-8E65-913C4859EDBD}" type="presParOf" srcId="{5318CE2E-6EC7-477E-94F1-7D420756D5E8}" destId="{85FCF6C0-E142-430F-A251-830F2FEC3A67}" srcOrd="0" destOrd="0" presId="urn:microsoft.com/office/officeart/2005/8/layout/hierarchy3"/>
    <dgm:cxn modelId="{6F37D7CC-7C46-4E1B-B528-E352A553DACF}" type="presParOf" srcId="{5318CE2E-6EC7-477E-94F1-7D420756D5E8}" destId="{D97BEAD7-400B-42E9-8EE0-2F7B8F31B459}" srcOrd="1" destOrd="0" presId="urn:microsoft.com/office/officeart/2005/8/layout/hierarchy3"/>
    <dgm:cxn modelId="{7EB17CC8-1174-4F34-8CBA-2F8FDF884406}" type="presParOf" srcId="{3BC5D1A3-A10E-4FB3-B76A-573B75489E46}" destId="{91E68602-5ED4-4365-AE9F-C58A152744D9}" srcOrd="1" destOrd="0" presId="urn:microsoft.com/office/officeart/2005/8/layout/hierarchy3"/>
    <dgm:cxn modelId="{69A5710D-D105-4F6E-B265-FAAF16358D8C}" type="presParOf" srcId="{91E68602-5ED4-4365-AE9F-C58A152744D9}" destId="{E973DCF4-0E6E-41E7-88CA-76B1BC2C3DFC}" srcOrd="0" destOrd="0" presId="urn:microsoft.com/office/officeart/2005/8/layout/hierarchy3"/>
    <dgm:cxn modelId="{2D4E9D3F-D2E6-4B90-8BCA-043CF7A7D5FE}" type="presParOf" srcId="{91E68602-5ED4-4365-AE9F-C58A152744D9}" destId="{E4DF2E74-5265-46A7-BD70-17092C4A0D23}" srcOrd="1" destOrd="0" presId="urn:microsoft.com/office/officeart/2005/8/layout/hierarchy3"/>
    <dgm:cxn modelId="{28A83013-D64B-4247-A443-7191BB5727A7}" type="presParOf" srcId="{91E68602-5ED4-4365-AE9F-C58A152744D9}" destId="{7F4C41A4-E9B8-42D3-8E2C-42ACC304BFB2}" srcOrd="2" destOrd="0" presId="urn:microsoft.com/office/officeart/2005/8/layout/hierarchy3"/>
    <dgm:cxn modelId="{96F949CF-B2F9-44B6-AB41-5C15DDB287E4}" type="presParOf" srcId="{91E68602-5ED4-4365-AE9F-C58A152744D9}" destId="{154B0646-13F6-4A67-AA8A-47D0CF61927A}" srcOrd="3" destOrd="0" presId="urn:microsoft.com/office/officeart/2005/8/layout/hierarchy3"/>
    <dgm:cxn modelId="{360EABF1-A2F9-4583-9DCB-1463A9327188}" type="presParOf" srcId="{91E68602-5ED4-4365-AE9F-C58A152744D9}" destId="{364501B8-53D0-444F-AC7C-E925FEAB77A5}" srcOrd="4" destOrd="0" presId="urn:microsoft.com/office/officeart/2005/8/layout/hierarchy3"/>
    <dgm:cxn modelId="{FDAEF095-448E-4BDD-85E4-86EC5B068E28}" type="presParOf" srcId="{91E68602-5ED4-4365-AE9F-C58A152744D9}" destId="{FC7D8BD6-DCAE-4923-9D2A-927FA4D613A3}" srcOrd="5" destOrd="0" presId="urn:microsoft.com/office/officeart/2005/8/layout/hierarchy3"/>
    <dgm:cxn modelId="{4E5B0EDE-CF83-4ACD-9880-1D3F536001B5}" type="presParOf" srcId="{BBDEFCEE-1486-4C46-9D96-9EB56093C49F}" destId="{3F27FA12-4A92-4032-B647-774EEBF64FF1}" srcOrd="2" destOrd="0" presId="urn:microsoft.com/office/officeart/2005/8/layout/hierarchy3"/>
    <dgm:cxn modelId="{175C2F8A-8B5A-4293-A7B5-8E722FDF5117}" type="presParOf" srcId="{3F27FA12-4A92-4032-B647-774EEBF64FF1}" destId="{87E1E4F1-FF4B-4B7E-9FAD-0C9DA76E9F9D}" srcOrd="0" destOrd="0" presId="urn:microsoft.com/office/officeart/2005/8/layout/hierarchy3"/>
    <dgm:cxn modelId="{A724BC72-4E39-495D-B461-4E43C576353D}" type="presParOf" srcId="{87E1E4F1-FF4B-4B7E-9FAD-0C9DA76E9F9D}" destId="{61FD8914-6389-4635-BA44-E39AC0A9387D}" srcOrd="0" destOrd="0" presId="urn:microsoft.com/office/officeart/2005/8/layout/hierarchy3"/>
    <dgm:cxn modelId="{EBC865F4-022E-4A52-9062-7750D2DA6DCA}" type="presParOf" srcId="{87E1E4F1-FF4B-4B7E-9FAD-0C9DA76E9F9D}" destId="{30B98B06-28F6-4525-8C4D-30CF06EB40D3}" srcOrd="1" destOrd="0" presId="urn:microsoft.com/office/officeart/2005/8/layout/hierarchy3"/>
    <dgm:cxn modelId="{B8F1D34E-C758-4B4D-AFC5-FA838D3BCD91}" type="presParOf" srcId="{3F27FA12-4A92-4032-B647-774EEBF64FF1}" destId="{460D0187-8009-4BE2-B191-DD1D03C73BFF}" srcOrd="1" destOrd="0" presId="urn:microsoft.com/office/officeart/2005/8/layout/hierarchy3"/>
    <dgm:cxn modelId="{AB13FAD1-9A5B-457B-A0C6-2A854863C876}" type="presParOf" srcId="{460D0187-8009-4BE2-B191-DD1D03C73BFF}" destId="{0DFD795E-052E-4AB5-8C21-4D993FF50002}" srcOrd="0" destOrd="0" presId="urn:microsoft.com/office/officeart/2005/8/layout/hierarchy3"/>
    <dgm:cxn modelId="{AE21A7E0-98CF-4CEA-94F7-9906F7B24821}" type="presParOf" srcId="{460D0187-8009-4BE2-B191-DD1D03C73BFF}" destId="{13B25F41-AD46-4FA1-8EF3-8B1EEF6B3F9B}" srcOrd="1" destOrd="0" presId="urn:microsoft.com/office/officeart/2005/8/layout/hierarchy3"/>
    <dgm:cxn modelId="{DC5A2D48-2EBD-41E2-8E76-26D72FB6B8DD}" type="presParOf" srcId="{460D0187-8009-4BE2-B191-DD1D03C73BFF}" destId="{D64E767E-EA74-47CF-B878-B0F655200516}" srcOrd="2" destOrd="0" presId="urn:microsoft.com/office/officeart/2005/8/layout/hierarchy3"/>
    <dgm:cxn modelId="{C945C862-8DDF-46E1-91A3-A3A6002E424C}" type="presParOf" srcId="{460D0187-8009-4BE2-B191-DD1D03C73BFF}" destId="{DDE86BB5-3B5E-48D4-8518-9BEFBD9698BD}" srcOrd="3" destOrd="0" presId="urn:microsoft.com/office/officeart/2005/8/layout/hierarchy3"/>
    <dgm:cxn modelId="{61650933-C751-4789-B38F-97351AA15A0C}" type="presParOf" srcId="{460D0187-8009-4BE2-B191-DD1D03C73BFF}" destId="{CC0E329D-4715-4A16-9EC2-D8B5B3601286}" srcOrd="4" destOrd="0" presId="urn:microsoft.com/office/officeart/2005/8/layout/hierarchy3"/>
    <dgm:cxn modelId="{31799DF9-3650-4B56-A29C-638824051C9E}"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t>
        <a:bodyPr/>
        <a:lstStyle/>
        <a:p>
          <a:endParaRPr lang="zh-TW" altLang="en-US"/>
        </a:p>
      </dgm:t>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t>
        <a:bodyPr/>
        <a:lstStyle/>
        <a:p>
          <a:endParaRPr lang="zh-TW" altLang="en-US"/>
        </a:p>
      </dgm:t>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t>
        <a:bodyPr/>
        <a:lstStyle/>
        <a:p>
          <a:endParaRPr lang="zh-TW" altLang="en-US"/>
        </a:p>
      </dgm:t>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t>
        <a:bodyPr/>
        <a:lstStyle/>
        <a:p>
          <a:endParaRPr lang="zh-TW" altLang="en-US"/>
        </a:p>
      </dgm:t>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t>
        <a:bodyPr/>
        <a:lstStyle/>
        <a:p>
          <a:endParaRPr lang="zh-TW" altLang="en-US"/>
        </a:p>
      </dgm:t>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t>
        <a:bodyPr/>
        <a:lstStyle/>
        <a:p>
          <a:endParaRPr lang="zh-TW" altLang="en-US"/>
        </a:p>
      </dgm:t>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t>
        <a:bodyPr/>
        <a:lstStyle/>
        <a:p>
          <a:endParaRPr lang="zh-TW" altLang="en-US"/>
        </a:p>
      </dgm:t>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t>
        <a:bodyPr/>
        <a:lstStyle/>
        <a:p>
          <a:endParaRPr lang="zh-TW" altLang="en-US"/>
        </a:p>
      </dgm:t>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t>
        <a:bodyPr/>
        <a:lstStyle/>
        <a:p>
          <a:endParaRPr lang="zh-TW" altLang="en-US"/>
        </a:p>
      </dgm:t>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t>
        <a:bodyPr/>
        <a:lstStyle/>
        <a:p>
          <a:endParaRPr lang="zh-TW" altLang="en-US"/>
        </a:p>
      </dgm:t>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t>
        <a:bodyPr/>
        <a:lstStyle/>
        <a:p>
          <a:endParaRPr lang="zh-TW" altLang="en-US"/>
        </a:p>
      </dgm:t>
    </dgm:pt>
  </dgm:ptLst>
  <dgm:cxnLst>
    <dgm:cxn modelId="{33184A22-BF17-4465-828F-A6A63DBA9B5A}" type="presOf" srcId="{9D8983B4-539E-4CF3-B9A0-14C3E2954126}" destId="{C99F7746-50B4-4E14-8EDC-D83BAB558F1B}" srcOrd="1" destOrd="0" presId="urn:microsoft.com/office/officeart/2005/8/layout/target3"/>
    <dgm:cxn modelId="{922B8B4B-7FC2-48B0-96ED-6C0532E28B19}" srcId="{4ADED7EB-94B0-4652-A576-FC9C88E30C38}" destId="{9D8983B4-539E-4CF3-B9A0-14C3E2954126}" srcOrd="4" destOrd="0" parTransId="{0982113F-D55E-493F-8395-EC4D6CA00B10}" sibTransId="{6FDD356B-D409-41C7-8B68-B0008389BB94}"/>
    <dgm:cxn modelId="{7B1453B8-664D-4E4E-A77B-AE6E767DBD34}" type="presOf" srcId="{8BCD9CB2-BB31-40F3-8395-8C8AE8AEA47F}" destId="{A8C70D63-96F9-44FE-B174-BD7C742FE7D8}" srcOrd="1" destOrd="0" presId="urn:microsoft.com/office/officeart/2005/8/layout/target3"/>
    <dgm:cxn modelId="{91995F6F-14F4-47EF-B7B3-7B34B5A7010A}" type="presOf" srcId="{DB2CBB9C-8D17-42F7-9D3F-925D477897A1}" destId="{6B205877-69BB-4992-B38E-E23AB6473A4C}" srcOrd="0" destOrd="0" presId="urn:microsoft.com/office/officeart/2005/8/layout/target3"/>
    <dgm:cxn modelId="{DD70828A-C6BB-414E-B994-1009C67F11E9}" type="presOf" srcId="{CB935B6A-E4E1-49FA-A893-C9A4E4E9A01D}" destId="{1BDE4CE8-D63F-4BF6-8C63-65974327F6C2}" srcOrd="0" destOrd="0" presId="urn:microsoft.com/office/officeart/2005/8/layout/target3"/>
    <dgm:cxn modelId="{0AE42A85-CF95-413B-9F5D-1A5E5A88ADBE}" type="presOf" srcId="{CB935B6A-E4E1-49FA-A893-C9A4E4E9A01D}" destId="{199010EB-071D-498F-A900-849CE223602D}" srcOrd="1" destOrd="0" presId="urn:microsoft.com/office/officeart/2005/8/layout/target3"/>
    <dgm:cxn modelId="{91144CB4-CA09-4A03-B6E3-01B53CBFE62B}" srcId="{4ADED7EB-94B0-4652-A576-FC9C88E30C38}" destId="{CB935B6A-E4E1-49FA-A893-C9A4E4E9A01D}" srcOrd="1" destOrd="0" parTransId="{F74D11AA-FFEB-4F64-9985-592612F93B4C}" sibTransId="{26B0D3B6-4E33-4B50-8897-57393A9DAA91}"/>
    <dgm:cxn modelId="{A1550045-15D8-4E1E-B119-E7205E5A3B95}" type="presOf" srcId="{02435530-D8BB-463C-AA58-41804F4B5294}" destId="{181AE565-3545-418A-9CE9-5F34A9DA5B3B}" srcOrd="0" destOrd="0" presId="urn:microsoft.com/office/officeart/2005/8/layout/target3"/>
    <dgm:cxn modelId="{5BB6B6D9-F0B3-4707-B93B-B3C138843484}" type="presOf" srcId="{4ADED7EB-94B0-4652-A576-FC9C88E30C38}" destId="{912A932C-06D9-41A0-8C97-6B05576CB6A3}" srcOrd="0" destOrd="0" presId="urn:microsoft.com/office/officeart/2005/8/layout/target3"/>
    <dgm:cxn modelId="{EF7F4061-A9B8-4C9E-8755-71F3666B5FBF}" type="presOf" srcId="{02435530-D8BB-463C-AA58-41804F4B5294}" destId="{671CB80D-4DB8-4C95-B1A1-11A16E6211C9}" srcOrd="1"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71E38F64-2324-40CF-A41A-0782FD56C202}" srcId="{4ADED7EB-94B0-4652-A576-FC9C88E30C38}" destId="{DB2CBB9C-8D17-42F7-9D3F-925D477897A1}" srcOrd="0" destOrd="0" parTransId="{FAE52A64-9A67-4283-8365-D8CD8B5B21A8}" sibTransId="{B1FDEBCF-F56E-46A1-A6E8-BEAF31FE15DC}"/>
    <dgm:cxn modelId="{E2306482-BF65-4015-902C-37EA6482E3F9}" type="presOf" srcId="{8BCD9CB2-BB31-40F3-8395-8C8AE8AEA47F}" destId="{2BF77710-0A5C-4D72-8418-C0EF72C7798E}" srcOrd="0" destOrd="0" presId="urn:microsoft.com/office/officeart/2005/8/layout/target3"/>
    <dgm:cxn modelId="{D7CB6B56-5A68-4E8E-9BAB-C61AD2DBBD04}" type="presOf" srcId="{9D8983B4-539E-4CF3-B9A0-14C3E2954126}" destId="{B2045E14-692F-44B1-8475-28843B0ABCEF}" srcOrd="0"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D76F43F7-2172-462F-AB9F-D110ACE01FE6}" type="presOf" srcId="{DB2CBB9C-8D17-42F7-9D3F-925D477897A1}" destId="{4E891975-F07B-4313-8C04-D1C6D85491E8}" srcOrd="1" destOrd="0" presId="urn:microsoft.com/office/officeart/2005/8/layout/target3"/>
    <dgm:cxn modelId="{918F42C6-98AA-4CA1-9B4F-517A0E13A75D}" type="presParOf" srcId="{912A932C-06D9-41A0-8C97-6B05576CB6A3}" destId="{F0502D24-771F-432A-B695-3D897BC8F479}" srcOrd="0" destOrd="0" presId="urn:microsoft.com/office/officeart/2005/8/layout/target3"/>
    <dgm:cxn modelId="{89AEB3CC-FB12-4A68-B1CF-373381319130}" type="presParOf" srcId="{912A932C-06D9-41A0-8C97-6B05576CB6A3}" destId="{C63C6240-D1AE-4600-A2A1-64CA749BD3D2}" srcOrd="1" destOrd="0" presId="urn:microsoft.com/office/officeart/2005/8/layout/target3"/>
    <dgm:cxn modelId="{7597A20F-967F-4C89-88EC-B51532A2DE93}" type="presParOf" srcId="{912A932C-06D9-41A0-8C97-6B05576CB6A3}" destId="{6B205877-69BB-4992-B38E-E23AB6473A4C}" srcOrd="2" destOrd="0" presId="urn:microsoft.com/office/officeart/2005/8/layout/target3"/>
    <dgm:cxn modelId="{0AD67385-12B3-4648-A215-1106960A4A2F}" type="presParOf" srcId="{912A932C-06D9-41A0-8C97-6B05576CB6A3}" destId="{1331511B-D4D1-49CB-8762-810154FF1CAD}" srcOrd="3" destOrd="0" presId="urn:microsoft.com/office/officeart/2005/8/layout/target3"/>
    <dgm:cxn modelId="{87A6FECC-BF11-4AD5-9E25-E199467DE6BF}" type="presParOf" srcId="{912A932C-06D9-41A0-8C97-6B05576CB6A3}" destId="{A60DB8EC-5122-49F8-9F5E-2E1AFDEFEA02}" srcOrd="4" destOrd="0" presId="urn:microsoft.com/office/officeart/2005/8/layout/target3"/>
    <dgm:cxn modelId="{A2308522-E3F2-449D-97D7-9B55E8347169}" type="presParOf" srcId="{912A932C-06D9-41A0-8C97-6B05576CB6A3}" destId="{1BDE4CE8-D63F-4BF6-8C63-65974327F6C2}" srcOrd="5" destOrd="0" presId="urn:microsoft.com/office/officeart/2005/8/layout/target3"/>
    <dgm:cxn modelId="{684CC971-28A6-400D-B29B-7BB57C14D7A3}" type="presParOf" srcId="{912A932C-06D9-41A0-8C97-6B05576CB6A3}" destId="{8BE344DC-F043-4064-B905-14305029B061}" srcOrd="6" destOrd="0" presId="urn:microsoft.com/office/officeart/2005/8/layout/target3"/>
    <dgm:cxn modelId="{7E3A5C3B-6695-450C-A604-B5DB93B303BA}" type="presParOf" srcId="{912A932C-06D9-41A0-8C97-6B05576CB6A3}" destId="{72DF94C4-368E-4084-AAEF-6A27E5C22B57}" srcOrd="7" destOrd="0" presId="urn:microsoft.com/office/officeart/2005/8/layout/target3"/>
    <dgm:cxn modelId="{DFB1CBE4-31C0-4DB7-8BA9-8BF0AD0161C3}" type="presParOf" srcId="{912A932C-06D9-41A0-8C97-6B05576CB6A3}" destId="{2BF77710-0A5C-4D72-8418-C0EF72C7798E}" srcOrd="8" destOrd="0" presId="urn:microsoft.com/office/officeart/2005/8/layout/target3"/>
    <dgm:cxn modelId="{CB626FC6-1BE6-4A5A-B038-800F148FE3FE}" type="presParOf" srcId="{912A932C-06D9-41A0-8C97-6B05576CB6A3}" destId="{2A9A6C6F-2AB9-42B5-9B4C-ED20F18BBA3F}" srcOrd="9" destOrd="0" presId="urn:microsoft.com/office/officeart/2005/8/layout/target3"/>
    <dgm:cxn modelId="{0835CF91-ABCB-4C3B-AA55-4C1C218AACBF}" type="presParOf" srcId="{912A932C-06D9-41A0-8C97-6B05576CB6A3}" destId="{F1179B17-C9B4-4417-8E54-A3BD982DCBCF}" srcOrd="10" destOrd="0" presId="urn:microsoft.com/office/officeart/2005/8/layout/target3"/>
    <dgm:cxn modelId="{6B414CC7-5D59-4980-A189-2BA80F475FF1}" type="presParOf" srcId="{912A932C-06D9-41A0-8C97-6B05576CB6A3}" destId="{181AE565-3545-418A-9CE9-5F34A9DA5B3B}" srcOrd="11" destOrd="0" presId="urn:microsoft.com/office/officeart/2005/8/layout/target3"/>
    <dgm:cxn modelId="{EF25FD02-04FD-4D8A-A623-BA9349991AD0}" type="presParOf" srcId="{912A932C-06D9-41A0-8C97-6B05576CB6A3}" destId="{39107A58-E890-4EED-8910-E9F2DDE150A8}" srcOrd="12" destOrd="0" presId="urn:microsoft.com/office/officeart/2005/8/layout/target3"/>
    <dgm:cxn modelId="{97E1E2F7-3589-459C-8791-4845F3E4412A}" type="presParOf" srcId="{912A932C-06D9-41A0-8C97-6B05576CB6A3}" destId="{C7F34E13-41D2-4312-A295-F36C9706C158}" srcOrd="13" destOrd="0" presId="urn:microsoft.com/office/officeart/2005/8/layout/target3"/>
    <dgm:cxn modelId="{C5E9D0C6-4B38-4B6C-B9D6-6C0FA4DAB55A}" type="presParOf" srcId="{912A932C-06D9-41A0-8C97-6B05576CB6A3}" destId="{B2045E14-692F-44B1-8475-28843B0ABCEF}" srcOrd="14" destOrd="0" presId="urn:microsoft.com/office/officeart/2005/8/layout/target3"/>
    <dgm:cxn modelId="{421252DF-5D79-415E-B596-AAC47CE23733}" type="presParOf" srcId="{912A932C-06D9-41A0-8C97-6B05576CB6A3}" destId="{4E891975-F07B-4313-8C04-D1C6D85491E8}" srcOrd="15" destOrd="0" presId="urn:microsoft.com/office/officeart/2005/8/layout/target3"/>
    <dgm:cxn modelId="{F397C0C9-7C52-4752-B607-74F4B1ADB3A6}" type="presParOf" srcId="{912A932C-06D9-41A0-8C97-6B05576CB6A3}" destId="{199010EB-071D-498F-A900-849CE223602D}" srcOrd="16" destOrd="0" presId="urn:microsoft.com/office/officeart/2005/8/layout/target3"/>
    <dgm:cxn modelId="{814A1319-E0E2-47BD-B7F9-6135E34AAC8B}" type="presParOf" srcId="{912A932C-06D9-41A0-8C97-6B05576CB6A3}" destId="{A8C70D63-96F9-44FE-B174-BD7C742FE7D8}" srcOrd="17" destOrd="0" presId="urn:microsoft.com/office/officeart/2005/8/layout/target3"/>
    <dgm:cxn modelId="{57D33A93-A64C-4496-AE8B-14152723F767}" type="presParOf" srcId="{912A932C-06D9-41A0-8C97-6B05576CB6A3}" destId="{671CB80D-4DB8-4C95-B1A1-11A16E6211C9}" srcOrd="18" destOrd="0" presId="urn:microsoft.com/office/officeart/2005/8/layout/target3"/>
    <dgm:cxn modelId="{BE03BF60-A435-4B90-9A0D-0418277C2953}"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DB2CBB9C-8D17-42F7-9D3F-925D477897A1}">
      <dgm:prSet phldrT="[文字]" custT="1"/>
      <dgm:spPr/>
      <dgm:t>
        <a:bodyPr/>
        <a:lstStyle/>
        <a:p>
          <a:r>
            <a:rPr lang="zh-TW" altLang="en-US" sz="3200" dirty="0">
              <a:latin typeface="標楷體" panose="03000509000000000000" pitchFamily="65" charset="-120"/>
              <a:ea typeface="標楷體" panose="03000509000000000000" pitchFamily="65" charset="-120"/>
            </a:rPr>
            <a:t>家庭年收入</a:t>
          </a:r>
          <a:r>
            <a:rPr lang="en-US" altLang="zh-TW" sz="3200" dirty="0">
              <a:latin typeface="標楷體" panose="03000509000000000000" pitchFamily="65" charset="-120"/>
              <a:ea typeface="標楷體" panose="03000509000000000000" pitchFamily="65" charset="-120"/>
            </a:rPr>
            <a:t>148</a:t>
          </a:r>
          <a:r>
            <a:rPr lang="zh-TW" altLang="en-US" sz="3200" dirty="0">
              <a:latin typeface="標楷體" panose="03000509000000000000" pitchFamily="65" charset="-120"/>
              <a:ea typeface="標楷體" panose="03000509000000000000" pitchFamily="65" charset="-120"/>
            </a:rPr>
            <a:t>萬免學費</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經濟考量、高中</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dgm:t>
    </dgm:pt>
    <dgm:pt modelId="{FAE52A64-9A67-4283-8365-D8CD8B5B21A8}" type="par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B1FDEBCF-F56E-46A1-A6E8-BEAF31FE15DC}" type="sib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t>
        <a:bodyPr/>
        <a:lstStyle/>
        <a:p>
          <a:endParaRPr lang="zh-TW" altLang="en-US"/>
        </a:p>
      </dgm:t>
    </dgm:pt>
    <dgm:pt modelId="{7E4659E6-899F-4E00-84C2-74C6CFDA8717}" type="pres">
      <dgm:prSet presAssocID="{DB2CBB9C-8D17-42F7-9D3F-925D477897A1}" presName="parentLin" presStyleCnt="0"/>
      <dgm:spPr/>
    </dgm:pt>
    <dgm:pt modelId="{59E8ADE5-32A3-40C5-9D70-F13A96749C9B}" type="pres">
      <dgm:prSet presAssocID="{DB2CBB9C-8D17-42F7-9D3F-925D477897A1}" presName="parentLeftMargin" presStyleLbl="node1" presStyleIdx="0" presStyleCnt="4"/>
      <dgm:spPr/>
      <dgm:t>
        <a:bodyPr/>
        <a:lstStyle/>
        <a:p>
          <a:endParaRPr lang="zh-TW" altLang="en-US"/>
        </a:p>
      </dgm:t>
    </dgm:pt>
    <dgm:pt modelId="{F2CC85A5-3FBB-4E1C-9F47-B722BC455CB0}" type="pres">
      <dgm:prSet presAssocID="{DB2CBB9C-8D17-42F7-9D3F-925D477897A1}" presName="parentText" presStyleLbl="node1" presStyleIdx="0" presStyleCnt="4" custScaleX="142857">
        <dgm:presLayoutVars>
          <dgm:chMax val="0"/>
          <dgm:bulletEnabled val="1"/>
        </dgm:presLayoutVars>
      </dgm:prSet>
      <dgm:spPr/>
      <dgm:t>
        <a:bodyPr/>
        <a:lstStyle/>
        <a:p>
          <a:endParaRPr lang="zh-TW" altLang="en-US"/>
        </a:p>
      </dgm:t>
    </dgm:pt>
    <dgm:pt modelId="{CE73D4CD-3E71-49AA-9774-642800007C4A}" type="pres">
      <dgm:prSet presAssocID="{DB2CBB9C-8D17-42F7-9D3F-925D477897A1}" presName="negativeSpace" presStyleCnt="0"/>
      <dgm:spPr/>
    </dgm:pt>
    <dgm:pt modelId="{8A39D9EF-FF65-4EEB-934F-94E0A8540B3E}" type="pres">
      <dgm:prSet presAssocID="{DB2CBB9C-8D17-42F7-9D3F-925D477897A1}" presName="childText" presStyleLbl="conFgAcc1" presStyleIdx="0" presStyleCnt="4">
        <dgm:presLayoutVars>
          <dgm:bulletEnabled val="1"/>
        </dgm:presLayoutVars>
      </dgm:prSet>
      <dgm:spPr/>
    </dgm:pt>
    <dgm:pt modelId="{4ECE1747-D137-44A4-998E-F01FED2B36CB}" type="pres">
      <dgm:prSet presAssocID="{B1FDEBCF-F56E-46A1-A6E8-BEAF31FE15DC}" presName="spaceBetweenRectangles" presStyleCnt="0"/>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4"/>
      <dgm:spPr/>
      <dgm:t>
        <a:bodyPr/>
        <a:lstStyle/>
        <a:p>
          <a:endParaRPr lang="zh-TW" altLang="en-US"/>
        </a:p>
      </dgm:t>
    </dgm:pt>
    <dgm:pt modelId="{DAB6A2A4-595A-41FF-B2B1-7A9BEE85F55C}" type="pres">
      <dgm:prSet presAssocID="{801224FE-7EAB-4B59-8732-10876F140393}" presName="parentText" presStyleLbl="node1" presStyleIdx="1" presStyleCnt="4" custScaleX="142857">
        <dgm:presLayoutVars>
          <dgm:chMax val="0"/>
          <dgm:bulletEnabled val="1"/>
        </dgm:presLayoutVars>
      </dgm:prSet>
      <dgm:spPr/>
      <dgm:t>
        <a:bodyPr/>
        <a:lstStyle/>
        <a:p>
          <a:endParaRPr lang="zh-TW" altLang="en-US"/>
        </a:p>
      </dgm:t>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1" presStyleCnt="4">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1" presStyleCnt="4"/>
      <dgm:spPr/>
      <dgm:t>
        <a:bodyPr/>
        <a:lstStyle/>
        <a:p>
          <a:endParaRPr lang="zh-TW" altLang="en-US"/>
        </a:p>
      </dgm:t>
    </dgm:pt>
    <dgm:pt modelId="{39F4C37F-618F-4C14-9ACE-DF013487D3A8}" type="pres">
      <dgm:prSet presAssocID="{39E0A280-0A8D-422F-8C1D-B337DAF1A354}" presName="parentText" presStyleLbl="node1" presStyleIdx="2" presStyleCnt="4" custScaleX="142857">
        <dgm:presLayoutVars>
          <dgm:chMax val="0"/>
          <dgm:bulletEnabled val="1"/>
        </dgm:presLayoutVars>
      </dgm:prSet>
      <dgm:spPr/>
      <dgm:t>
        <a:bodyPr/>
        <a:lstStyle/>
        <a:p>
          <a:endParaRPr lang="zh-TW" altLang="en-US"/>
        </a:p>
      </dgm:t>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2" presStyleCnt="4">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2" presStyleCnt="4"/>
      <dgm:spPr/>
      <dgm:t>
        <a:bodyPr/>
        <a:lstStyle/>
        <a:p>
          <a:endParaRPr lang="zh-TW" altLang="en-US"/>
        </a:p>
      </dgm:t>
    </dgm:pt>
    <dgm:pt modelId="{9C2D5CD8-E735-4A64-81CC-31F4B92BF390}" type="pres">
      <dgm:prSet presAssocID="{4554EC5F-830F-4D87-AE37-EEA18F0C571C}" presName="parentText" presStyleLbl="node1" presStyleIdx="3" presStyleCnt="4" custScaleX="142857">
        <dgm:presLayoutVars>
          <dgm:chMax val="0"/>
          <dgm:bulletEnabled val="1"/>
        </dgm:presLayoutVars>
      </dgm:prSet>
      <dgm:spPr/>
      <dgm:t>
        <a:bodyPr/>
        <a:lstStyle/>
        <a:p>
          <a:endParaRPr lang="zh-TW" altLang="en-US"/>
        </a:p>
      </dgm:t>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3" presStyleCnt="4">
        <dgm:presLayoutVars>
          <dgm:bulletEnabled val="1"/>
        </dgm:presLayoutVars>
      </dgm:prSet>
      <dgm:spPr/>
    </dgm:pt>
  </dgm:ptLst>
  <dgm:cxnLst>
    <dgm:cxn modelId="{08C083F7-8C89-4826-8195-BA5A31DD9CC8}" srcId="{4ADED7EB-94B0-4652-A576-FC9C88E30C38}" destId="{39E0A280-0A8D-422F-8C1D-B337DAF1A354}" srcOrd="2" destOrd="0" parTransId="{ECF18CA2-7DC7-48AA-B831-284FEDD1F5BE}" sibTransId="{DD040FE0-6A75-41B1-8FA8-5CE2AECDB1CD}"/>
    <dgm:cxn modelId="{B40E8D4D-3DBC-4FDD-BFE9-B690F09E6622}" type="presOf" srcId="{801224FE-7EAB-4B59-8732-10876F140393}" destId="{DAB6A2A4-595A-41FF-B2B1-7A9BEE85F55C}" srcOrd="1" destOrd="0" presId="urn:microsoft.com/office/officeart/2005/8/layout/list1"/>
    <dgm:cxn modelId="{26F334AD-1A24-4BBA-8032-DFC948B558D7}" type="presOf" srcId="{DB2CBB9C-8D17-42F7-9D3F-925D477897A1}" destId="{59E8ADE5-32A3-40C5-9D70-F13A96749C9B}" srcOrd="0" destOrd="0" presId="urn:microsoft.com/office/officeart/2005/8/layout/list1"/>
    <dgm:cxn modelId="{61666C7B-3D9F-494C-8A48-74373024D134}" srcId="{4ADED7EB-94B0-4652-A576-FC9C88E30C38}" destId="{801224FE-7EAB-4B59-8732-10876F140393}" srcOrd="1" destOrd="0" parTransId="{09E394D7-ECBA-4176-B629-EA812470FFA9}" sibTransId="{48E81043-8753-4F44-A631-49057B5A4768}"/>
    <dgm:cxn modelId="{9D94269A-1AB3-4FFD-8A7B-AE3AA21155E1}" srcId="{4ADED7EB-94B0-4652-A576-FC9C88E30C38}" destId="{4554EC5F-830F-4D87-AE37-EEA18F0C571C}" srcOrd="3" destOrd="0" parTransId="{A8B4EABD-FE8E-4D1A-BF7A-80F9979CFDB3}" sibTransId="{24B49895-9AE9-4F39-877D-C8BCB82FC8CA}"/>
    <dgm:cxn modelId="{DB91707C-D8D5-4D74-96DE-C1D3AEC932B2}" type="presOf" srcId="{4554EC5F-830F-4D87-AE37-EEA18F0C571C}" destId="{9C2D5CD8-E735-4A64-81CC-31F4B92BF390}" srcOrd="1" destOrd="0" presId="urn:microsoft.com/office/officeart/2005/8/layout/list1"/>
    <dgm:cxn modelId="{DF452408-E1D5-47DA-83B0-79C53856065D}" type="presOf" srcId="{39E0A280-0A8D-422F-8C1D-B337DAF1A354}" destId="{D29D94E1-832E-45F2-947F-B5214CF4C52A}" srcOrd="0" destOrd="0" presId="urn:microsoft.com/office/officeart/2005/8/layout/list1"/>
    <dgm:cxn modelId="{73281E43-766A-41B2-8D0E-5622B532E7AA}" type="presOf" srcId="{4554EC5F-830F-4D87-AE37-EEA18F0C571C}" destId="{96AFB7FC-63D4-4310-9CA2-7AE70EB94306}" srcOrd="0" destOrd="0" presId="urn:microsoft.com/office/officeart/2005/8/layout/list1"/>
    <dgm:cxn modelId="{06C79DEE-F03D-4C53-A434-935164331DEC}" type="presOf" srcId="{4ADED7EB-94B0-4652-A576-FC9C88E30C38}" destId="{60077154-E3D6-4ADC-8202-B7EAC34EE5F4}" srcOrd="0" destOrd="0" presId="urn:microsoft.com/office/officeart/2005/8/layout/list1"/>
    <dgm:cxn modelId="{71E38F64-2324-40CF-A41A-0782FD56C202}" srcId="{4ADED7EB-94B0-4652-A576-FC9C88E30C38}" destId="{DB2CBB9C-8D17-42F7-9D3F-925D477897A1}" srcOrd="0" destOrd="0" parTransId="{FAE52A64-9A67-4283-8365-D8CD8B5B21A8}" sibTransId="{B1FDEBCF-F56E-46A1-A6E8-BEAF31FE15DC}"/>
    <dgm:cxn modelId="{75BDD01C-9D04-41E9-9CC6-A7E5754EEF22}" type="presOf" srcId="{801224FE-7EAB-4B59-8732-10876F140393}" destId="{AE68F0E5-5581-4AC3-9E03-A1310ADAE706}" srcOrd="0" destOrd="0" presId="urn:microsoft.com/office/officeart/2005/8/layout/list1"/>
    <dgm:cxn modelId="{51512FC9-4A52-438A-8DE1-FD2258E0AF93}" type="presOf" srcId="{39E0A280-0A8D-422F-8C1D-B337DAF1A354}" destId="{39F4C37F-618F-4C14-9ACE-DF013487D3A8}" srcOrd="1" destOrd="0" presId="urn:microsoft.com/office/officeart/2005/8/layout/list1"/>
    <dgm:cxn modelId="{A1CD2C7D-F825-49B5-BC0E-1BFA34F80643}" type="presOf" srcId="{DB2CBB9C-8D17-42F7-9D3F-925D477897A1}" destId="{F2CC85A5-3FBB-4E1C-9F47-B722BC455CB0}" srcOrd="1" destOrd="0" presId="urn:microsoft.com/office/officeart/2005/8/layout/list1"/>
    <dgm:cxn modelId="{7FFED332-5C90-4908-89BE-3F3EEDDF44A6}" type="presParOf" srcId="{60077154-E3D6-4ADC-8202-B7EAC34EE5F4}" destId="{7E4659E6-899F-4E00-84C2-74C6CFDA8717}" srcOrd="0" destOrd="0" presId="urn:microsoft.com/office/officeart/2005/8/layout/list1"/>
    <dgm:cxn modelId="{E9E64909-815A-45CC-AFF9-FF2B5854BBBF}" type="presParOf" srcId="{7E4659E6-899F-4E00-84C2-74C6CFDA8717}" destId="{59E8ADE5-32A3-40C5-9D70-F13A96749C9B}" srcOrd="0" destOrd="0" presId="urn:microsoft.com/office/officeart/2005/8/layout/list1"/>
    <dgm:cxn modelId="{438A15B4-607E-48B7-BADF-E2A48BD5C3AE}" type="presParOf" srcId="{7E4659E6-899F-4E00-84C2-74C6CFDA8717}" destId="{F2CC85A5-3FBB-4E1C-9F47-B722BC455CB0}" srcOrd="1" destOrd="0" presId="urn:microsoft.com/office/officeart/2005/8/layout/list1"/>
    <dgm:cxn modelId="{A89A80A8-F63A-4492-887D-DDF297D3CA3E}" type="presParOf" srcId="{60077154-E3D6-4ADC-8202-B7EAC34EE5F4}" destId="{CE73D4CD-3E71-49AA-9774-642800007C4A}" srcOrd="1" destOrd="0" presId="urn:microsoft.com/office/officeart/2005/8/layout/list1"/>
    <dgm:cxn modelId="{3E0EA569-BDA1-4D7B-A652-1C4ECA84982E}" type="presParOf" srcId="{60077154-E3D6-4ADC-8202-B7EAC34EE5F4}" destId="{8A39D9EF-FF65-4EEB-934F-94E0A8540B3E}" srcOrd="2" destOrd="0" presId="urn:microsoft.com/office/officeart/2005/8/layout/list1"/>
    <dgm:cxn modelId="{BF623F00-9E7F-49BF-B981-9F62ADB7A8C1}" type="presParOf" srcId="{60077154-E3D6-4ADC-8202-B7EAC34EE5F4}" destId="{4ECE1747-D137-44A4-998E-F01FED2B36CB}" srcOrd="3" destOrd="0" presId="urn:microsoft.com/office/officeart/2005/8/layout/list1"/>
    <dgm:cxn modelId="{600482DE-3EF4-4E91-BA20-408BDC63B053}" type="presParOf" srcId="{60077154-E3D6-4ADC-8202-B7EAC34EE5F4}" destId="{3690BF96-E1EB-4513-A51F-ABCD2B8D38E2}" srcOrd="4" destOrd="0" presId="urn:microsoft.com/office/officeart/2005/8/layout/list1"/>
    <dgm:cxn modelId="{30E59864-B33A-4DB9-BBFC-2C84D5675901}" type="presParOf" srcId="{3690BF96-E1EB-4513-A51F-ABCD2B8D38E2}" destId="{AE68F0E5-5581-4AC3-9E03-A1310ADAE706}" srcOrd="0" destOrd="0" presId="urn:microsoft.com/office/officeart/2005/8/layout/list1"/>
    <dgm:cxn modelId="{69AFFAF0-2B11-4B77-BC0C-4A8B8B6112B2}" type="presParOf" srcId="{3690BF96-E1EB-4513-A51F-ABCD2B8D38E2}" destId="{DAB6A2A4-595A-41FF-B2B1-7A9BEE85F55C}" srcOrd="1" destOrd="0" presId="urn:microsoft.com/office/officeart/2005/8/layout/list1"/>
    <dgm:cxn modelId="{8A02D111-8452-4FFB-B137-ABB464876ADD}" type="presParOf" srcId="{60077154-E3D6-4ADC-8202-B7EAC34EE5F4}" destId="{95CAE227-7833-4D67-825B-046E62356C05}" srcOrd="5" destOrd="0" presId="urn:microsoft.com/office/officeart/2005/8/layout/list1"/>
    <dgm:cxn modelId="{EEE40C4C-A116-4A61-B69B-AE4B830E4178}" type="presParOf" srcId="{60077154-E3D6-4ADC-8202-B7EAC34EE5F4}" destId="{A32AAD09-7620-43E1-8BF8-1B58B9C129F7}" srcOrd="6" destOrd="0" presId="urn:microsoft.com/office/officeart/2005/8/layout/list1"/>
    <dgm:cxn modelId="{73343B22-5FEA-4F14-92F0-BC9642658C7C}" type="presParOf" srcId="{60077154-E3D6-4ADC-8202-B7EAC34EE5F4}" destId="{E0D40E4D-95FA-4FB6-B009-68EB551A95D9}" srcOrd="7" destOrd="0" presId="urn:microsoft.com/office/officeart/2005/8/layout/list1"/>
    <dgm:cxn modelId="{B1A5A2F0-9E43-49D5-B804-F4B2C5ED4DC4}" type="presParOf" srcId="{60077154-E3D6-4ADC-8202-B7EAC34EE5F4}" destId="{90EE9CD1-E221-49FB-AD3D-AC3BD231EADB}" srcOrd="8" destOrd="0" presId="urn:microsoft.com/office/officeart/2005/8/layout/list1"/>
    <dgm:cxn modelId="{985FF93F-3AD4-42A3-BA2C-A5DD214D6A5B}" type="presParOf" srcId="{90EE9CD1-E221-49FB-AD3D-AC3BD231EADB}" destId="{D29D94E1-832E-45F2-947F-B5214CF4C52A}" srcOrd="0" destOrd="0" presId="urn:microsoft.com/office/officeart/2005/8/layout/list1"/>
    <dgm:cxn modelId="{9FB59346-3843-4653-8780-A93847CFE650}" type="presParOf" srcId="{90EE9CD1-E221-49FB-AD3D-AC3BD231EADB}" destId="{39F4C37F-618F-4C14-9ACE-DF013487D3A8}" srcOrd="1" destOrd="0" presId="urn:microsoft.com/office/officeart/2005/8/layout/list1"/>
    <dgm:cxn modelId="{D7354DE2-728C-4F38-91C8-F264E06A60DC}" type="presParOf" srcId="{60077154-E3D6-4ADC-8202-B7EAC34EE5F4}" destId="{663F5BF8-7A6D-49E0-BF0B-26DBEC489CC1}" srcOrd="9" destOrd="0" presId="urn:microsoft.com/office/officeart/2005/8/layout/list1"/>
    <dgm:cxn modelId="{C7D9E7DE-53E3-47BE-92C5-994F150AFBF3}" type="presParOf" srcId="{60077154-E3D6-4ADC-8202-B7EAC34EE5F4}" destId="{CA7A1F4C-41DD-4F58-9267-81004995B169}" srcOrd="10" destOrd="0" presId="urn:microsoft.com/office/officeart/2005/8/layout/list1"/>
    <dgm:cxn modelId="{C594F7AC-B070-4AD6-B3BC-6FB81BC6B107}" type="presParOf" srcId="{60077154-E3D6-4ADC-8202-B7EAC34EE5F4}" destId="{B53883FF-E39C-43C9-9EBF-A82598F9454C}" srcOrd="11" destOrd="0" presId="urn:microsoft.com/office/officeart/2005/8/layout/list1"/>
    <dgm:cxn modelId="{A15F35AD-8F20-4F20-9442-7F27456144FB}" type="presParOf" srcId="{60077154-E3D6-4ADC-8202-B7EAC34EE5F4}" destId="{F018E7C4-9AA5-4BA1-8B52-66D748E65988}" srcOrd="12" destOrd="0" presId="urn:microsoft.com/office/officeart/2005/8/layout/list1"/>
    <dgm:cxn modelId="{16B3FA20-B501-4DA2-95CC-6A8A82B15CA2}" type="presParOf" srcId="{F018E7C4-9AA5-4BA1-8B52-66D748E65988}" destId="{96AFB7FC-63D4-4310-9CA2-7AE70EB94306}" srcOrd="0" destOrd="0" presId="urn:microsoft.com/office/officeart/2005/8/layout/list1"/>
    <dgm:cxn modelId="{DA10D095-C156-4869-91F2-A44143D5D4C0}" type="presParOf" srcId="{F018E7C4-9AA5-4BA1-8B52-66D748E65988}" destId="{9C2D5CD8-E735-4A64-81CC-31F4B92BF390}" srcOrd="1" destOrd="0" presId="urn:microsoft.com/office/officeart/2005/8/layout/list1"/>
    <dgm:cxn modelId="{3B4E3910-AD47-4EE2-B089-0B6756CF900E}" type="presParOf" srcId="{60077154-E3D6-4ADC-8202-B7EAC34EE5F4}" destId="{A2B1FD45-BB83-470B-9F26-89416A3FE457}" srcOrd="13" destOrd="0" presId="urn:microsoft.com/office/officeart/2005/8/layout/list1"/>
    <dgm:cxn modelId="{2D22A718-9126-478A-8F9E-CE87DD93A000}" type="presParOf" srcId="{60077154-E3D6-4ADC-8202-B7EAC34EE5F4}" destId="{D5658559-4A64-4808-9C34-005366080D2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t>
        <a:bodyPr/>
        <a:lstStyle/>
        <a:p>
          <a:endParaRPr lang="zh-TW" altLang="en-US"/>
        </a:p>
      </dgm:t>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t>
        <a:bodyPr/>
        <a:lstStyle/>
        <a:p>
          <a:endParaRPr lang="zh-TW" altLang="en-US"/>
        </a:p>
      </dgm:t>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t>
        <a:bodyPr/>
        <a:lstStyle/>
        <a:p>
          <a:endParaRPr lang="zh-TW" altLang="en-US"/>
        </a:p>
      </dgm:t>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t>
        <a:bodyPr/>
        <a:lstStyle/>
        <a:p>
          <a:endParaRPr lang="zh-TW" altLang="en-US"/>
        </a:p>
      </dgm:t>
    </dgm:pt>
  </dgm:ptLst>
  <dgm:cxnLst>
    <dgm:cxn modelId="{1F03E4FB-E35B-4D9B-9F85-B184DE042696}" type="presOf" srcId="{4ADED7EB-94B0-4652-A576-FC9C88E30C38}" destId="{EB814A9B-7D61-40A4-8A4F-6A7E5DD0619E}" srcOrd="0" destOrd="0" presId="urn:microsoft.com/office/officeart/2009/3/layout/StepUpProcess"/>
    <dgm:cxn modelId="{71E38F64-2324-40CF-A41A-0782FD56C202}" srcId="{4ADED7EB-94B0-4652-A576-FC9C88E30C38}" destId="{DB2CBB9C-8D17-42F7-9D3F-925D477897A1}" srcOrd="0" destOrd="0" parTransId="{FAE52A64-9A67-4283-8365-D8CD8B5B21A8}" sibTransId="{B1FDEBCF-F56E-46A1-A6E8-BEAF31FE15DC}"/>
    <dgm:cxn modelId="{53BDA999-F148-4346-9D3E-F8B3A94B1BCE}" type="presOf" srcId="{81822C5E-D318-43B3-95BB-F25F01ADFE1D}" destId="{E25FD64F-5C2C-4C36-B653-7C45BB18817C}" srcOrd="0" destOrd="0" presId="urn:microsoft.com/office/officeart/2009/3/layout/StepUpProcess"/>
    <dgm:cxn modelId="{C701CDD5-0C92-4C2E-92C9-027AD7871E61}" type="presOf" srcId="{DB2CBB9C-8D17-42F7-9D3F-925D477897A1}" destId="{96CF2E57-C84E-4D84-B214-2AD5196582AF}"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D7E7E8E8-BFCF-41EA-B8CB-368C7FACFBF4}" type="presOf" srcId="{BE5BD243-86BF-43AA-82E6-0306A460C592}" destId="{776B33CE-6091-47B8-B937-42863C72F34D}" srcOrd="0" destOrd="0" presId="urn:microsoft.com/office/officeart/2009/3/layout/StepUpProcess"/>
    <dgm:cxn modelId="{D3C7C160-0D8D-41A4-BFF7-82F43D15428F}" srcId="{4ADED7EB-94B0-4652-A576-FC9C88E30C38}" destId="{BE5BD243-86BF-43AA-82E6-0306A460C592}" srcOrd="2" destOrd="0" parTransId="{77AC2CC5-1FFF-4EC7-8755-911C3323A387}" sibTransId="{7484FE7E-B6C4-48CB-8542-E575C164FFA2}"/>
    <dgm:cxn modelId="{AECFDB42-C9BE-47DD-8813-8CD3999708AF}" type="presParOf" srcId="{EB814A9B-7D61-40A4-8A4F-6A7E5DD0619E}" destId="{FD6E54DB-CBCE-4E5F-9CD1-8BDC1334D7C2}" srcOrd="0" destOrd="0" presId="urn:microsoft.com/office/officeart/2009/3/layout/StepUpProcess"/>
    <dgm:cxn modelId="{5527BF53-BE5F-44D0-A99C-8816F3C0538C}" type="presParOf" srcId="{FD6E54DB-CBCE-4E5F-9CD1-8BDC1334D7C2}" destId="{7004D839-17B5-4A48-A489-589329E545D9}" srcOrd="0" destOrd="0" presId="urn:microsoft.com/office/officeart/2009/3/layout/StepUpProcess"/>
    <dgm:cxn modelId="{B68D1F74-C6AB-473D-AF4F-9FD503133D8E}" type="presParOf" srcId="{FD6E54DB-CBCE-4E5F-9CD1-8BDC1334D7C2}" destId="{96CF2E57-C84E-4D84-B214-2AD5196582AF}" srcOrd="1" destOrd="0" presId="urn:microsoft.com/office/officeart/2009/3/layout/StepUpProcess"/>
    <dgm:cxn modelId="{2BDDC760-FB82-45A9-B056-015CA0AB45DE}" type="presParOf" srcId="{FD6E54DB-CBCE-4E5F-9CD1-8BDC1334D7C2}" destId="{9F370F9E-925F-486B-883C-3315B759C1AB}" srcOrd="2" destOrd="0" presId="urn:microsoft.com/office/officeart/2009/3/layout/StepUpProcess"/>
    <dgm:cxn modelId="{F6049941-D7CC-4484-A046-CC4BAECF0453}" type="presParOf" srcId="{EB814A9B-7D61-40A4-8A4F-6A7E5DD0619E}" destId="{5EAF4917-E830-475F-890B-78528352D534}" srcOrd="1" destOrd="0" presId="urn:microsoft.com/office/officeart/2009/3/layout/StepUpProcess"/>
    <dgm:cxn modelId="{84EB0395-4597-4C56-83A9-26E41EC471E4}" type="presParOf" srcId="{5EAF4917-E830-475F-890B-78528352D534}" destId="{2904C670-E434-44E1-A666-4E286EAFF29E}" srcOrd="0" destOrd="0" presId="urn:microsoft.com/office/officeart/2009/3/layout/StepUpProcess"/>
    <dgm:cxn modelId="{084C1E08-E994-426F-9A8E-2CB53ADEBF8D}" type="presParOf" srcId="{EB814A9B-7D61-40A4-8A4F-6A7E5DD0619E}" destId="{0A44FECB-7C26-4B1F-B286-23B86971862B}" srcOrd="2" destOrd="0" presId="urn:microsoft.com/office/officeart/2009/3/layout/StepUpProcess"/>
    <dgm:cxn modelId="{B476F4CA-3AF5-46C5-91ED-BA84F5BAB6AD}" type="presParOf" srcId="{0A44FECB-7C26-4B1F-B286-23B86971862B}" destId="{E0492EAD-44F3-408B-A8D5-AE4EDC03937D}" srcOrd="0" destOrd="0" presId="urn:microsoft.com/office/officeart/2009/3/layout/StepUpProcess"/>
    <dgm:cxn modelId="{69DDDA06-9087-4BF6-81DB-CDF152B2B560}" type="presParOf" srcId="{0A44FECB-7C26-4B1F-B286-23B86971862B}" destId="{E25FD64F-5C2C-4C36-B653-7C45BB18817C}" srcOrd="1" destOrd="0" presId="urn:microsoft.com/office/officeart/2009/3/layout/StepUpProcess"/>
    <dgm:cxn modelId="{C95D3511-57E1-4145-9347-090C4AF86797}" type="presParOf" srcId="{0A44FECB-7C26-4B1F-B286-23B86971862B}" destId="{D52D2CA9-3866-4507-8993-FCD3EF0BB71A}" srcOrd="2" destOrd="0" presId="urn:microsoft.com/office/officeart/2009/3/layout/StepUpProcess"/>
    <dgm:cxn modelId="{EEA35B7E-2046-4E8E-9AAA-31592D6D0890}" type="presParOf" srcId="{EB814A9B-7D61-40A4-8A4F-6A7E5DD0619E}" destId="{BC0A29E0-0B21-4AA5-8905-F20AF9DE671C}" srcOrd="3" destOrd="0" presId="urn:microsoft.com/office/officeart/2009/3/layout/StepUpProcess"/>
    <dgm:cxn modelId="{9F007352-F601-49AE-8559-1CAFA2151758}" type="presParOf" srcId="{BC0A29E0-0B21-4AA5-8905-F20AF9DE671C}" destId="{69FFB6E8-D4BB-4BCF-8DA7-0204ECA49619}" srcOrd="0" destOrd="0" presId="urn:microsoft.com/office/officeart/2009/3/layout/StepUpProcess"/>
    <dgm:cxn modelId="{1CBE1577-AA1E-4928-8277-7B182D6CAFD5}" type="presParOf" srcId="{EB814A9B-7D61-40A4-8A4F-6A7E5DD0619E}" destId="{64919EAE-7684-404B-8677-7D6C5C44835F}" srcOrd="4" destOrd="0" presId="urn:microsoft.com/office/officeart/2009/3/layout/StepUpProcess"/>
    <dgm:cxn modelId="{B68B9856-3106-402B-98D4-1633473961FB}" type="presParOf" srcId="{64919EAE-7684-404B-8677-7D6C5C44835F}" destId="{298CE9F6-2814-45A9-9F5E-621CB92E3C76}" srcOrd="0" destOrd="0" presId="urn:microsoft.com/office/officeart/2009/3/layout/StepUpProcess"/>
    <dgm:cxn modelId="{472A744D-C74D-4245-9B95-97E1DFC60DE3}"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ts val="4000"/>
            </a:lnSpc>
            <a:spcBef>
              <a:spcPct val="0"/>
            </a:spcBef>
            <a:spcAft>
              <a:spcPts val="0"/>
            </a:spcAft>
          </a:pPr>
          <a:r>
            <a:rPr lang="en-US" altLang="zh-TW" sz="3200" b="1" kern="1200" dirty="0">
              <a:latin typeface="Adobe 繁黑體 Std B" pitchFamily="34" charset="-120"/>
              <a:ea typeface="Adobe 繁黑體 Std B" pitchFamily="34" charset="-120"/>
            </a:rPr>
            <a:t>A</a:t>
          </a:r>
          <a:br>
            <a:rPr lang="en-US" altLang="zh-TW" sz="3200" b="1" kern="1200" dirty="0">
              <a:latin typeface="Adobe 繁黑體 Std B" pitchFamily="34" charset="-120"/>
              <a:ea typeface="Adobe 繁黑體 Std B" pitchFamily="34" charset="-120"/>
            </a:rPr>
          </a:br>
          <a:r>
            <a:rPr lang="zh-TW" altLang="en-US" sz="3200" b="1" kern="1200" dirty="0">
              <a:latin typeface="Adobe 繁黑體 Std B" pitchFamily="34" charset="-120"/>
              <a:ea typeface="Adobe 繁黑體 Std B" pitchFamily="34" charset="-120"/>
            </a:rPr>
            <a:t>精熟</a:t>
          </a:r>
          <a:r>
            <a:rPr lang="en-US" altLang="zh-TW" sz="3200" b="1" kern="1200" dirty="0">
              <a:latin typeface="Adobe 繁黑體 Std B" pitchFamily="34" charset="-120"/>
              <a:ea typeface="Adobe 繁黑體 Std B" pitchFamily="34" charset="-120"/>
            </a:rPr>
            <a:t>10%~20%</a:t>
          </a:r>
          <a:endParaRPr lang="zh-TW" altLang="en-US" sz="32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 </a:t>
          </a:r>
          <a:r>
            <a:rPr lang="en-US" altLang="zh-TW" sz="2800" b="1" kern="1200" dirty="0">
              <a:latin typeface="Adobe 繁黑體 Std B" pitchFamily="34" charset="-120"/>
              <a:ea typeface="Adobe 繁黑體 Std B" pitchFamily="34" charset="-120"/>
            </a:rPr>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A</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r>
            <a:rPr lang="en-US" altLang="zh-TW" sz="3200" b="1" kern="1200" dirty="0">
              <a:solidFill>
                <a:prstClr val="white"/>
              </a:solidFill>
              <a:latin typeface="Adobe 繁黑體 Std B" pitchFamily="34" charset="-120"/>
              <a:ea typeface="Adobe 繁黑體 Std B" pitchFamily="34" charset="-120"/>
              <a:cs typeface="+mn-cs"/>
            </a:rPr>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b="1" kern="1200" dirty="0">
              <a:latin typeface="Adobe 繁黑體 Std B" pitchFamily="34" charset="-120"/>
              <a:ea typeface="Adobe 繁黑體 Std B" pitchFamily="34" charset="-120"/>
            </a:rPr>
            <a:t>B++ </a:t>
          </a:r>
          <a:r>
            <a:rPr lang="en-US" altLang="zh-TW" sz="3600" b="1" kern="1200" dirty="0">
              <a:latin typeface="Adobe 繁黑體 Std B" pitchFamily="34" charset="-120"/>
              <a:ea typeface="Adobe 繁黑體 Std B" pitchFamily="34" charset="-120"/>
            </a:rPr>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r>
            <a:rPr lang="en-US" altLang="zh-TW" sz="2000" b="1" kern="1200" dirty="0">
              <a:latin typeface="Adobe 繁黑體 Std B" pitchFamily="34" charset="-120"/>
              <a:ea typeface="Adobe 繁黑體 Std B" pitchFamily="34" charset="-120"/>
            </a:rPr>
            <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29913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0" lang="en-US" altLang="zh-TW" sz="3200" b="1" i="0" u="none" strike="noStrike" kern="1200" cap="none" normalizeH="0" baseline="0" dirty="0">
              <a:ln/>
              <a:effectLst/>
              <a:latin typeface="Adobe 繁黑體 Std B" pitchFamily="34" charset="-120"/>
              <a:ea typeface="Adobe 繁黑體 Std B" pitchFamily="34" charset="-120"/>
            </a:rPr>
            <a:t>C</a:t>
          </a:r>
          <a:br>
            <a:rPr kumimoji="0" lang="en-US" altLang="zh-TW" sz="3200" b="1" i="0" u="none" strike="noStrike" kern="1200" cap="none" normalizeH="0" baseline="0" dirty="0">
              <a:ln/>
              <a:effectLst/>
              <a:latin typeface="Adobe 繁黑體 Std B" pitchFamily="34" charset="-120"/>
              <a:ea typeface="Adobe 繁黑體 Std B" pitchFamily="34" charset="-120"/>
            </a:rPr>
          </a:br>
          <a:r>
            <a:rPr kumimoji="0" lang="zh-TW" altLang="en-US" sz="3200" b="1" i="0" u="none" strike="noStrike" kern="1200" cap="none" normalizeH="0" baseline="0" dirty="0">
              <a:ln/>
              <a:effectLst/>
              <a:latin typeface="Adobe 繁黑體 Std B" pitchFamily="34" charset="-120"/>
              <a:ea typeface="Adobe 繁黑體 Std B" pitchFamily="34" charset="-120"/>
            </a:rPr>
            <a:t>待加強</a:t>
          </a:r>
          <a:r>
            <a:rPr kumimoji="0" lang="en-US" altLang="zh-TW" sz="2400" b="1" i="0" u="none" strike="noStrike" kern="1200" cap="none" normalizeH="0" baseline="0" dirty="0">
              <a:ln/>
              <a:effectLst/>
              <a:latin typeface="Adobe 繁黑體 Std B" pitchFamily="34" charset="-120"/>
              <a:ea typeface="Adobe 繁黑體 Std B" pitchFamily="34" charset="-120"/>
            </a:rPr>
            <a:t>20%~35%</a:t>
          </a:r>
          <a:endParaRPr lang="zh-TW" altLang="en-US" sz="2400" b="1" kern="1200" dirty="0">
            <a:latin typeface="Adobe 繁黑體 Std B" pitchFamily="34" charset="-120"/>
            <a:ea typeface="Adobe 繁黑體 Std B" pitchFamily="34" charset="-120"/>
          </a:endParaRPr>
        </a:p>
      </dsp:txBody>
      <dsp:txXfrm>
        <a:off x="7003277" y="803062"/>
        <a:ext cx="1717835" cy="2884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i="0" kern="1200" dirty="0">
              <a:latin typeface="微軟正黑體" panose="020B0604030504040204" pitchFamily="34" charset="-120"/>
              <a:ea typeface="微軟正黑體" panose="020B0604030504040204" pitchFamily="34" charset="-120"/>
            </a:rPr>
            <a:t>大專院校申請</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甄選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入學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優良表現</a:t>
          </a:r>
          <a:r>
            <a:rPr lang="en-US" altLang="zh-TW" sz="3600" b="1" i="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621702" y="0"/>
          <a:ext cx="1754261"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621702" y="217124"/>
        <a:ext cx="1102890" cy="1302742"/>
      </dsp:txXfrm>
    </dsp:sp>
    <dsp:sp modelId="{50818BBC-F477-4D9E-837A-21259D15C457}">
      <dsp:nvSpPr>
        <dsp:cNvPr id="0" name=""/>
        <dsp:cNvSpPr/>
      </dsp:nvSpPr>
      <dsp:spPr>
        <a:xfrm>
          <a:off x="1140" y="0"/>
          <a:ext cx="2620562"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933" y="84793"/>
        <a:ext cx="2450976" cy="1567404"/>
      </dsp:txXfrm>
    </dsp:sp>
    <dsp:sp modelId="{B9BF2826-A93F-484E-809F-0952285A6A23}">
      <dsp:nvSpPr>
        <dsp:cNvPr id="0" name=""/>
        <dsp:cNvSpPr/>
      </dsp:nvSpPr>
      <dsp:spPr>
        <a:xfrm>
          <a:off x="2612876" y="1910689"/>
          <a:ext cx="1763251"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612876" y="2127813"/>
        <a:ext cx="1111880" cy="1302742"/>
      </dsp:txXfrm>
    </dsp:sp>
    <dsp:sp modelId="{09D89B46-01BD-4CE7-8FF2-34FB9ACC1234}">
      <dsp:nvSpPr>
        <dsp:cNvPr id="0" name=""/>
        <dsp:cNvSpPr/>
      </dsp:nvSpPr>
      <dsp:spPr>
        <a:xfrm>
          <a:off x="518" y="1957171"/>
          <a:ext cx="2611899"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311" y="2041964"/>
        <a:ext cx="2442313" cy="1567404"/>
      </dsp:txXfrm>
    </dsp:sp>
    <dsp:sp modelId="{413D0A37-9639-43F8-AAA7-6563C960F0FF}">
      <dsp:nvSpPr>
        <dsp:cNvPr id="0" name=""/>
        <dsp:cNvSpPr/>
      </dsp:nvSpPr>
      <dsp:spPr>
        <a:xfrm>
          <a:off x="2526043" y="3821378"/>
          <a:ext cx="1762124"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526043" y="4038502"/>
        <a:ext cx="1110753" cy="1302742"/>
      </dsp:txXfrm>
    </dsp:sp>
    <dsp:sp modelId="{BDD9785E-5988-4D9A-BEBF-25DE815D2930}">
      <dsp:nvSpPr>
        <dsp:cNvPr id="0" name=""/>
        <dsp:cNvSpPr/>
      </dsp:nvSpPr>
      <dsp:spPr>
        <a:xfrm>
          <a:off x="22302" y="3821378"/>
          <a:ext cx="2608733"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7095" y="3906171"/>
        <a:ext cx="2439147" cy="156740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194F8-0EC4-44E5-B602-39D745D8429F}">
      <dsp:nvSpPr>
        <dsp:cNvPr id="0" name=""/>
        <dsp:cNvSpPr/>
      </dsp:nvSpPr>
      <dsp:spPr>
        <a:xfrm>
          <a:off x="-2013000" y="-339805"/>
          <a:ext cx="2623826" cy="2623826"/>
        </a:xfrm>
        <a:prstGeom prst="blockArc">
          <a:avLst>
            <a:gd name="adj1" fmla="val 18900000"/>
            <a:gd name="adj2" fmla="val 2700000"/>
            <a:gd name="adj3" fmla="val 82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F2061-FE72-40BC-BDB6-41CAA4491558}">
      <dsp:nvSpPr>
        <dsp:cNvPr id="0" name=""/>
        <dsp:cNvSpPr/>
      </dsp:nvSpPr>
      <dsp:spPr>
        <a:xfrm>
          <a:off x="568352" y="215243"/>
          <a:ext cx="7973171" cy="1586519"/>
        </a:xfrm>
        <a:prstGeom prst="rect">
          <a:avLst/>
        </a:prstGeom>
        <a:solidFill>
          <a:schemeClr val="accent2">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2">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71611" tIns="101600" rIns="101600" bIns="101600" numCol="1" spcCol="1270" anchor="ctr" anchorCtr="0">
          <a:noAutofit/>
        </a:bodyPr>
        <a:lstStyle/>
        <a:p>
          <a:pPr lvl="0" algn="l" defTabSz="1778000" rtl="0">
            <a:lnSpc>
              <a:spcPct val="90000"/>
            </a:lnSpc>
            <a:spcBef>
              <a:spcPct val="0"/>
            </a:spcBef>
            <a:spcAft>
              <a:spcPct val="35000"/>
            </a:spcAft>
          </a:pPr>
          <a:r>
            <a:rPr lang="zh-TW" sz="4000" b="1" kern="1200" dirty="0">
              <a:latin typeface="微軟正黑體" pitchFamily="34" charset="-120"/>
              <a:ea typeface="微軟正黑體" pitchFamily="34" charset="-120"/>
            </a:rPr>
            <a:t>掌握外部因素</a:t>
          </a:r>
          <a:r>
            <a:rPr lang="en-US" altLang="zh-TW" sz="4000" b="1" kern="1200" dirty="0">
              <a:latin typeface="微軟正黑體" pitchFamily="34" charset="-120"/>
              <a:ea typeface="微軟正黑體" pitchFamily="34" charset="-120"/>
            </a:rPr>
            <a:t/>
          </a:r>
          <a:br>
            <a:rPr lang="en-US" altLang="zh-TW" sz="4000" b="1" kern="1200" dirty="0">
              <a:latin typeface="微軟正黑體" pitchFamily="34" charset="-120"/>
              <a:ea typeface="微軟正黑體" pitchFamily="34" charset="-120"/>
            </a:rPr>
          </a:br>
          <a:r>
            <a:rPr lang="en-US" altLang="zh-TW" sz="4000" kern="1200" dirty="0">
              <a:latin typeface="微軟正黑體" pitchFamily="34" charset="-120"/>
              <a:ea typeface="微軟正黑體" pitchFamily="34" charset="-120"/>
            </a:rPr>
            <a:t>-</a:t>
          </a:r>
          <a:r>
            <a:rPr lang="zh-TW" altLang="en-US" sz="4000" b="1" kern="1200" dirty="0">
              <a:solidFill>
                <a:srgbClr val="FFFF00"/>
              </a:solidFill>
              <a:latin typeface="微軟正黑體" pitchFamily="34" charset="-120"/>
              <a:ea typeface="微軟正黑體" pitchFamily="34" charset="-120"/>
            </a:rPr>
            <a:t>抓穩積分</a:t>
          </a:r>
          <a:endParaRPr lang="zh-TW" sz="4000" b="1" kern="1200" dirty="0">
            <a:solidFill>
              <a:srgbClr val="FFFF00"/>
            </a:solidFill>
            <a:latin typeface="微軟正黑體" pitchFamily="34" charset="-120"/>
            <a:ea typeface="微軟正黑體" pitchFamily="34" charset="-120"/>
          </a:endParaRPr>
        </a:p>
      </dsp:txBody>
      <dsp:txXfrm>
        <a:off x="568352" y="215243"/>
        <a:ext cx="7973171" cy="1586519"/>
      </dsp:txXfrm>
    </dsp:sp>
    <dsp:sp modelId="{AF0D133B-52E1-4C3C-BEA6-8A4DCF507BAD}">
      <dsp:nvSpPr>
        <dsp:cNvPr id="0" name=""/>
        <dsp:cNvSpPr/>
      </dsp:nvSpPr>
      <dsp:spPr>
        <a:xfrm>
          <a:off x="0" y="376327"/>
          <a:ext cx="1191560" cy="119156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401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可補的</a:t>
          </a:r>
        </a:p>
      </dsp:txBody>
      <dsp:txXfrm>
        <a:off x="-17313" y="591919"/>
        <a:ext cx="7884235" cy="595815"/>
      </dsp:txXfrm>
    </dsp:sp>
    <dsp:sp modelId="{68E33B60-1B09-4E77-A354-95EECDB0DBCD}">
      <dsp:nvSpPr>
        <dsp:cNvPr id="0" name=""/>
        <dsp:cNvSpPr/>
      </dsp:nvSpPr>
      <dsp:spPr>
        <a:xfrm>
          <a:off x="107973" y="1196550"/>
          <a:ext cx="2328093" cy="2789793"/>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107973" y="1196550"/>
        <a:ext cx="2328093" cy="2789793"/>
      </dsp:txXfrm>
    </dsp:sp>
    <dsp:sp modelId="{308277BE-9C70-474B-9B39-BB46EFC79552}">
      <dsp:nvSpPr>
        <dsp:cNvPr id="0" name=""/>
        <dsp:cNvSpPr/>
      </dsp:nvSpPr>
      <dsp:spPr>
        <a:xfrm>
          <a:off x="2449591" y="495830"/>
          <a:ext cx="5779983" cy="1191631"/>
        </a:xfrm>
        <a:prstGeom prst="rightArrow">
          <a:avLst>
            <a:gd name="adj1" fmla="val 50000"/>
            <a:gd name="adj2" fmla="val 50000"/>
          </a:avLst>
        </a:prstGeom>
        <a:solidFill>
          <a:schemeClr val="accent3">
            <a:hueOff val="1219284"/>
            <a:satOff val="-14852"/>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要專心拼的</a:t>
          </a:r>
        </a:p>
      </dsp:txBody>
      <dsp:txXfrm>
        <a:off x="2449591" y="793738"/>
        <a:ext cx="5482075" cy="595815"/>
      </dsp:txXfrm>
    </dsp:sp>
    <dsp:sp modelId="{136D3C0B-2C77-47CC-81E1-AAB624179C10}">
      <dsp:nvSpPr>
        <dsp:cNvPr id="0" name=""/>
        <dsp:cNvSpPr/>
      </dsp:nvSpPr>
      <dsp:spPr>
        <a:xfrm>
          <a:off x="2562387" y="1386452"/>
          <a:ext cx="2267485" cy="2858108"/>
        </a:xfrm>
        <a:prstGeom prst="rect">
          <a:avLst/>
        </a:prstGeom>
        <a:solidFill>
          <a:schemeClr val="lt1">
            <a:hueOff val="0"/>
            <a:satOff val="0"/>
            <a:lumOff val="0"/>
            <a:alphaOff val="0"/>
          </a:schemeClr>
        </a:solidFill>
        <a:ln w="25400" cap="flat" cmpd="sng" algn="ctr">
          <a:solidFill>
            <a:schemeClr val="accent3">
              <a:hueOff val="1219284"/>
              <a:satOff val="-14852"/>
              <a:lumOff val="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altLang="zh-TW" sz="2700" b="1" kern="1200" dirty="0">
              <a:solidFill>
                <a:srgbClr val="FF0000"/>
              </a:solidFill>
              <a:latin typeface="微軟正黑體" pitchFamily="34" charset="-120"/>
              <a:ea typeface="微軟正黑體" pitchFamily="34" charset="-120"/>
            </a:rPr>
            <a:t>1.</a:t>
          </a:r>
          <a:r>
            <a:rPr lang="zh-TW" altLang="en-US" sz="2700" b="1" kern="1200" dirty="0">
              <a:solidFill>
                <a:srgbClr val="FF0000"/>
              </a:solidFill>
              <a:latin typeface="微軟正黑體" pitchFamily="34" charset="-120"/>
              <a:ea typeface="微軟正黑體" pitchFamily="34" charset="-120"/>
            </a:rPr>
            <a:t>志願序</a:t>
          </a:r>
          <a:r>
            <a:rPr lang="en-US" altLang="zh-TW" sz="2700" b="1" kern="1200" dirty="0">
              <a:solidFill>
                <a:srgbClr val="FF0000"/>
              </a:solidFill>
              <a:latin typeface="微軟正黑體" pitchFamily="34" charset="-120"/>
              <a:ea typeface="微軟正黑體" pitchFamily="34" charset="-120"/>
            </a:rPr>
            <a:t>(</a:t>
          </a:r>
          <a:r>
            <a:rPr lang="zh-TW" altLang="en-US" sz="2700" b="1" kern="1200" dirty="0">
              <a:solidFill>
                <a:srgbClr val="FF0000"/>
              </a:solidFill>
              <a:latin typeface="微軟正黑體" pitchFamily="34" charset="-120"/>
              <a:ea typeface="微軟正黑體" pitchFamily="34" charset="-120"/>
            </a:rPr>
            <a:t>均</a:t>
          </a:r>
          <a:r>
            <a:rPr lang="en-US" altLang="zh-TW" sz="2700" b="1" kern="1200" dirty="0">
              <a:solidFill>
                <a:srgbClr val="FF0000"/>
              </a:solidFill>
              <a:latin typeface="微軟正黑體" pitchFamily="34" charset="-120"/>
              <a:ea typeface="微軟正黑體" pitchFamily="34" charset="-120"/>
            </a:rPr>
            <a:t>)</a:t>
          </a:r>
          <a:endParaRPr lang="zh-TW" altLang="en-US" sz="2700" b="1" kern="1200" dirty="0">
            <a:solidFill>
              <a:srgbClr val="FF0000"/>
            </a:solidFill>
            <a:latin typeface="微軟正黑體" pitchFamily="34" charset="-120"/>
            <a:ea typeface="微軟正黑體" pitchFamily="34" charset="-120"/>
          </a:endParaRPr>
        </a:p>
        <a:p>
          <a:pPr lvl="0" algn="l" defTabSz="1066800">
            <a:lnSpc>
              <a:spcPct val="90000"/>
            </a:lnSpc>
            <a:spcBef>
              <a:spcPct val="0"/>
            </a:spcBef>
            <a:spcAft>
              <a:spcPct val="35000"/>
            </a:spcAft>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lvl="0" algn="l" defTabSz="1066800">
            <a:lnSpc>
              <a:spcPct val="90000"/>
            </a:lnSpc>
            <a:spcBef>
              <a:spcPct val="0"/>
            </a:spcBef>
            <a:spcAft>
              <a:spcPct val="35000"/>
            </a:spcAft>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lvl="0" algn="l" defTabSz="1200150">
            <a:lnSpc>
              <a:spcPct val="90000"/>
            </a:lnSpc>
            <a:spcBef>
              <a:spcPct val="0"/>
            </a:spcBef>
            <a:spcAft>
              <a:spcPct val="35000"/>
            </a:spcAft>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會考</a:t>
          </a:r>
        </a:p>
      </dsp:txBody>
      <dsp:txXfrm>
        <a:off x="2562387" y="1386452"/>
        <a:ext cx="2267485" cy="2858108"/>
      </dsp:txXfrm>
    </dsp:sp>
    <dsp:sp modelId="{9197909A-240F-4A12-9039-4BA307A27BE3}">
      <dsp:nvSpPr>
        <dsp:cNvPr id="0" name=""/>
        <dsp:cNvSpPr/>
      </dsp:nvSpPr>
      <dsp:spPr>
        <a:xfrm>
          <a:off x="4923491" y="929444"/>
          <a:ext cx="3306109" cy="1191631"/>
        </a:xfrm>
        <a:prstGeom prst="rightArrow">
          <a:avLst>
            <a:gd name="adj1" fmla="val 50000"/>
            <a:gd name="adj2" fmla="val 50000"/>
          </a:avLst>
        </a:prstGeom>
        <a:solidFill>
          <a:schemeClr val="accent3">
            <a:hueOff val="2438568"/>
            <a:satOff val="-29703"/>
            <a:lumOff val="1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lvl="0" algn="l"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要進一步關心的</a:t>
          </a:r>
        </a:p>
      </dsp:txBody>
      <dsp:txXfrm>
        <a:off x="4923491" y="1227352"/>
        <a:ext cx="3008201" cy="595815"/>
      </dsp:txXfrm>
    </dsp:sp>
    <dsp:sp modelId="{5BEEB2B8-458D-4657-A6F7-95499035BD41}">
      <dsp:nvSpPr>
        <dsp:cNvPr id="0" name=""/>
        <dsp:cNvSpPr/>
      </dsp:nvSpPr>
      <dsp:spPr>
        <a:xfrm>
          <a:off x="5005662" y="1816521"/>
          <a:ext cx="2504399" cy="2715601"/>
        </a:xfrm>
        <a:prstGeom prst="rect">
          <a:avLst/>
        </a:prstGeom>
        <a:solidFill>
          <a:schemeClr val="lt1">
            <a:hueOff val="0"/>
            <a:satOff val="0"/>
            <a:lumOff val="0"/>
            <a:alphaOff val="0"/>
          </a:schemeClr>
        </a:solidFill>
        <a:ln w="25400" cap="flat" cmpd="sng" algn="ctr">
          <a:solidFill>
            <a:schemeClr val="accent3">
              <a:hueOff val="2438568"/>
              <a:satOff val="-29703"/>
              <a:lumOff val="19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zh-TW" altLang="en-US" sz="2600" b="1" kern="1200" dirty="0">
              <a:latin typeface="微軟正黑體" pitchFamily="34" charset="-120"/>
              <a:ea typeface="微軟正黑體" pitchFamily="34" charset="-120"/>
            </a:rPr>
            <a:t>特殊競賽</a:t>
          </a:r>
          <a:endParaRPr lang="en-US" altLang="zh-TW" sz="26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縣市教育處   </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    </a:t>
          </a:r>
          <a:r>
            <a:rPr lang="zh-TW" altLang="en-US" sz="2400" b="1" kern="1200" dirty="0">
              <a:latin typeface="微軟正黑體" pitchFamily="34" charset="-120"/>
              <a:ea typeface="微軟正黑體" pitchFamily="34" charset="-120"/>
            </a:rPr>
            <a:t>辦理之競賽</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endParaRPr lang="en-US" altLang="zh-TW" sz="2400" b="1" kern="1200" dirty="0">
            <a:latin typeface="微軟正黑體" pitchFamily="34" charset="-120"/>
            <a:ea typeface="微軟正黑體" pitchFamily="34" charset="-120"/>
          </a:endParaRPr>
        </a:p>
      </dsp:txBody>
      <dsp:txXfrm>
        <a:off x="5005662" y="1816521"/>
        <a:ext cx="2504399" cy="271560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E27B-B860-43A7-8793-02743D88D492}">
      <dsp:nvSpPr>
        <dsp:cNvPr id="0" name=""/>
        <dsp:cNvSpPr/>
      </dsp:nvSpPr>
      <dsp:spPr>
        <a:xfrm>
          <a:off x="-1924162" y="-325013"/>
          <a:ext cx="2508244" cy="2508244"/>
        </a:xfrm>
        <a:prstGeom prst="blockArc">
          <a:avLst>
            <a:gd name="adj1" fmla="val 18900000"/>
            <a:gd name="adj2" fmla="val 2700000"/>
            <a:gd name="adj3" fmla="val 861"/>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A5AFE8-867E-421F-9502-93FC2E7FD65D}">
      <dsp:nvSpPr>
        <dsp:cNvPr id="0" name=""/>
        <dsp:cNvSpPr/>
      </dsp:nvSpPr>
      <dsp:spPr>
        <a:xfrm>
          <a:off x="514404" y="58018"/>
          <a:ext cx="7660119" cy="1742181"/>
        </a:xfrm>
        <a:prstGeom prst="rect">
          <a:avLst/>
        </a:prstGeom>
        <a:solidFill>
          <a:schemeClr val="accent4">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4">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37480" tIns="101600" rIns="101600" bIns="101600" numCol="1" spcCol="1270" anchor="ctr" anchorCtr="0">
          <a:noAutofit/>
        </a:bodyPr>
        <a:lstStyle/>
        <a:p>
          <a:pPr lvl="0" algn="l" defTabSz="1778000" rtl="0">
            <a:lnSpc>
              <a:spcPct val="90000"/>
            </a:lnSpc>
            <a:spcBef>
              <a:spcPct val="0"/>
            </a:spcBef>
            <a:spcAft>
              <a:spcPct val="35000"/>
            </a:spcAft>
          </a:pPr>
          <a:r>
            <a:rPr lang="zh-TW" sz="4000" b="1" kern="1200" dirty="0">
              <a:latin typeface="微軟正黑體" pitchFamily="34" charset="-120"/>
              <a:ea typeface="微軟正黑體" pitchFamily="34" charset="-120"/>
            </a:rPr>
            <a:t>核對內在因素</a:t>
          </a:r>
          <a:r>
            <a:rPr lang="en-US" altLang="zh-TW" sz="4000" b="1" kern="1200" dirty="0">
              <a:latin typeface="微軟正黑體" pitchFamily="34" charset="-120"/>
              <a:ea typeface="微軟正黑體" pitchFamily="34" charset="-120"/>
            </a:rPr>
            <a:t>-</a:t>
          </a:r>
          <a:br>
            <a:rPr lang="en-US" altLang="zh-TW" sz="4000" b="1" kern="1200" dirty="0">
              <a:latin typeface="微軟正黑體" pitchFamily="34" charset="-120"/>
              <a:ea typeface="微軟正黑體" pitchFamily="34" charset="-120"/>
            </a:rPr>
          </a:br>
          <a:r>
            <a:rPr lang="zh-TW" altLang="en-US" sz="4000" b="1" kern="1200" dirty="0">
              <a:solidFill>
                <a:srgbClr val="FFFF00"/>
              </a:solidFill>
              <a:latin typeface="微軟正黑體" pitchFamily="34" charset="-120"/>
              <a:ea typeface="微軟正黑體" pitchFamily="34" charset="-120"/>
            </a:rPr>
            <a:t>分析自己的志願種類</a:t>
          </a:r>
          <a:endParaRPr lang="zh-TW" sz="4000" b="1" kern="1200" dirty="0">
            <a:solidFill>
              <a:srgbClr val="FFFF00"/>
            </a:solidFill>
            <a:latin typeface="微軟正黑體" pitchFamily="34" charset="-120"/>
            <a:ea typeface="微軟正黑體" pitchFamily="34" charset="-120"/>
          </a:endParaRPr>
        </a:p>
      </dsp:txBody>
      <dsp:txXfrm>
        <a:off x="514404" y="58018"/>
        <a:ext cx="7660119" cy="1742181"/>
      </dsp:txXfrm>
    </dsp:sp>
    <dsp:sp modelId="{7E77B1A1-15F0-4B2D-BE8B-F3B0A827B0AD}">
      <dsp:nvSpPr>
        <dsp:cNvPr id="0" name=""/>
        <dsp:cNvSpPr/>
      </dsp:nvSpPr>
      <dsp:spPr>
        <a:xfrm>
          <a:off x="0" y="359628"/>
          <a:ext cx="1138960" cy="113896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489D-3D09-4FB3-A956-B02D2FC579B9}">
      <dsp:nvSpPr>
        <dsp:cNvPr id="0" name=""/>
        <dsp:cNvSpPr/>
      </dsp:nvSpPr>
      <dsp:spPr>
        <a:xfrm>
          <a:off x="-652873" y="0"/>
          <a:ext cx="4243849" cy="4243849"/>
        </a:xfrm>
        <a:prstGeom prst="pie">
          <a:avLst>
            <a:gd name="adj1" fmla="val 5400000"/>
            <a:gd name="adj2" fmla="val 16200000"/>
          </a:avLst>
        </a:prstGeom>
        <a:gradFill rotWithShape="0">
          <a:gsLst>
            <a:gs pos="0">
              <a:schemeClr val="accent5">
                <a:hueOff val="0"/>
                <a:satOff val="0"/>
                <a:lumOff val="0"/>
                <a:alphaOff val="0"/>
                <a:tint val="100000"/>
                <a:shade val="90000"/>
                <a:hueMod val="100000"/>
                <a:satMod val="200000"/>
              </a:schemeClr>
            </a:gs>
            <a:gs pos="50000">
              <a:schemeClr val="accent5">
                <a:hueOff val="0"/>
                <a:satOff val="0"/>
                <a:lumOff val="0"/>
                <a:alphaOff val="0"/>
                <a:tint val="100000"/>
                <a:shade val="60000"/>
                <a:hueMod val="100000"/>
                <a:satMod val="180000"/>
              </a:schemeClr>
            </a:gs>
            <a:gs pos="100000">
              <a:schemeClr val="accent5">
                <a:hueOff val="0"/>
                <a:satOff val="0"/>
                <a:lumOff val="0"/>
                <a:alphaOff val="0"/>
                <a:tint val="100000"/>
                <a:shade val="90000"/>
                <a:hueMod val="100000"/>
                <a:satMod val="200000"/>
              </a:schemeClr>
            </a:gs>
          </a:gsLst>
          <a:lin ang="5400000" scaled="1"/>
        </a:gradFill>
        <a:ln>
          <a:noFill/>
        </a:ln>
        <a:effectLst>
          <a:glow rad="101600">
            <a:schemeClr val="accent5">
              <a:hueOff val="0"/>
              <a:satOff val="0"/>
              <a:lumOff val="0"/>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388C77AE-32E0-4F42-8AD7-28BF476DE90A}">
      <dsp:nvSpPr>
        <dsp:cNvPr id="0" name=""/>
        <dsp:cNvSpPr/>
      </dsp:nvSpPr>
      <dsp:spPr>
        <a:xfrm>
          <a:off x="1464813" y="0"/>
          <a:ext cx="6519035" cy="42438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2-3</a:t>
          </a:r>
          <a:r>
            <a:rPr lang="zh-TW" altLang="en-US" sz="3600" b="1" kern="1200" dirty="0">
              <a:latin typeface="微軟正黑體" pitchFamily="34" charset="-120"/>
              <a:ea typeface="微軟正黑體" pitchFamily="34" charset="-120"/>
            </a:rPr>
            <a:t>種</a:t>
          </a:r>
        </a:p>
      </dsp:txBody>
      <dsp:txXfrm>
        <a:off x="1464813" y="0"/>
        <a:ext cx="3259517" cy="1273157"/>
      </dsp:txXfrm>
    </dsp:sp>
    <dsp:sp modelId="{7C64C809-FFFC-41AB-BBA3-C8177CD0C1E7}">
      <dsp:nvSpPr>
        <dsp:cNvPr id="0" name=""/>
        <dsp:cNvSpPr/>
      </dsp:nvSpPr>
      <dsp:spPr>
        <a:xfrm>
          <a:off x="89801" y="1273157"/>
          <a:ext cx="2758499" cy="2758499"/>
        </a:xfrm>
        <a:prstGeom prst="pie">
          <a:avLst>
            <a:gd name="adj1" fmla="val 5400000"/>
            <a:gd name="adj2" fmla="val 16200000"/>
          </a:avLst>
        </a:prstGeom>
        <a:gradFill rotWithShape="0">
          <a:gsLst>
            <a:gs pos="0">
              <a:schemeClr val="accent5">
                <a:hueOff val="-4148025"/>
                <a:satOff val="1913"/>
                <a:lumOff val="8529"/>
                <a:alphaOff val="0"/>
                <a:tint val="100000"/>
                <a:shade val="90000"/>
                <a:hueMod val="100000"/>
                <a:satMod val="200000"/>
              </a:schemeClr>
            </a:gs>
            <a:gs pos="50000">
              <a:schemeClr val="accent5">
                <a:hueOff val="-4148025"/>
                <a:satOff val="1913"/>
                <a:lumOff val="8529"/>
                <a:alphaOff val="0"/>
                <a:tint val="100000"/>
                <a:shade val="60000"/>
                <a:hueMod val="100000"/>
                <a:satMod val="180000"/>
              </a:schemeClr>
            </a:gs>
            <a:gs pos="100000">
              <a:schemeClr val="accent5">
                <a:hueOff val="-4148025"/>
                <a:satOff val="1913"/>
                <a:lumOff val="8529"/>
                <a:alphaOff val="0"/>
                <a:tint val="100000"/>
                <a:shade val="90000"/>
                <a:hueMod val="100000"/>
                <a:satMod val="200000"/>
              </a:schemeClr>
            </a:gs>
          </a:gsLst>
          <a:lin ang="5400000" scaled="1"/>
        </a:gradFill>
        <a:ln>
          <a:noFill/>
        </a:ln>
        <a:effectLst>
          <a:glow rad="101600">
            <a:schemeClr val="accent5">
              <a:hueOff val="-4148025"/>
              <a:satOff val="1913"/>
              <a:lumOff val="8529"/>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73B9FA82-412B-4525-8D72-421CAFB60876}">
      <dsp:nvSpPr>
        <dsp:cNvPr id="0" name=""/>
        <dsp:cNvSpPr/>
      </dsp:nvSpPr>
      <dsp:spPr>
        <a:xfrm>
          <a:off x="1469051" y="1251751"/>
          <a:ext cx="6519035" cy="2801310"/>
        </a:xfrm>
        <a:prstGeom prst="rect">
          <a:avLst/>
        </a:prstGeom>
        <a:solidFill>
          <a:schemeClr val="lt1">
            <a:alpha val="90000"/>
            <a:hueOff val="0"/>
            <a:satOff val="0"/>
            <a:lumOff val="0"/>
            <a:alphaOff val="0"/>
          </a:schemeClr>
        </a:solidFill>
        <a:ln w="12700" cap="flat" cmpd="sng" algn="ctr">
          <a:solidFill>
            <a:schemeClr val="accent5">
              <a:hueOff val="-4148025"/>
              <a:satOff val="1913"/>
              <a:lumOff val="852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種</a:t>
          </a:r>
        </a:p>
      </dsp:txBody>
      <dsp:txXfrm>
        <a:off x="1469051" y="1251751"/>
        <a:ext cx="3259517" cy="1292912"/>
      </dsp:txXfrm>
    </dsp:sp>
    <dsp:sp modelId="{C2AC3B99-1830-479A-BD6A-31C50EC29EA9}">
      <dsp:nvSpPr>
        <dsp:cNvPr id="0" name=""/>
        <dsp:cNvSpPr/>
      </dsp:nvSpPr>
      <dsp:spPr>
        <a:xfrm>
          <a:off x="832474" y="2546310"/>
          <a:ext cx="1273153" cy="1273153"/>
        </a:xfrm>
        <a:prstGeom prst="pie">
          <a:avLst>
            <a:gd name="adj1" fmla="val 5400000"/>
            <a:gd name="adj2" fmla="val 16200000"/>
          </a:avLst>
        </a:prstGeom>
        <a:gradFill rotWithShape="0">
          <a:gsLst>
            <a:gs pos="0">
              <a:schemeClr val="accent5">
                <a:hueOff val="-8296049"/>
                <a:satOff val="3826"/>
                <a:lumOff val="17058"/>
                <a:alphaOff val="0"/>
                <a:tint val="100000"/>
                <a:shade val="90000"/>
                <a:hueMod val="100000"/>
                <a:satMod val="200000"/>
              </a:schemeClr>
            </a:gs>
            <a:gs pos="50000">
              <a:schemeClr val="accent5">
                <a:hueOff val="-8296049"/>
                <a:satOff val="3826"/>
                <a:lumOff val="17058"/>
                <a:alphaOff val="0"/>
                <a:tint val="100000"/>
                <a:shade val="60000"/>
                <a:hueMod val="100000"/>
                <a:satMod val="180000"/>
              </a:schemeClr>
            </a:gs>
            <a:gs pos="100000">
              <a:schemeClr val="accent5">
                <a:hueOff val="-8296049"/>
                <a:satOff val="3826"/>
                <a:lumOff val="17058"/>
                <a:alphaOff val="0"/>
                <a:tint val="100000"/>
                <a:shade val="90000"/>
                <a:hueMod val="100000"/>
                <a:satMod val="200000"/>
              </a:schemeClr>
            </a:gs>
          </a:gsLst>
          <a:lin ang="5400000" scaled="1"/>
        </a:gradFill>
        <a:ln>
          <a:noFill/>
        </a:ln>
        <a:effectLst>
          <a:glow rad="101600">
            <a:schemeClr val="accent5">
              <a:hueOff val="-8296049"/>
              <a:satOff val="3826"/>
              <a:lumOff val="17058"/>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DE0695C9-DF37-4DAE-B3CE-0C7300D90495}">
      <dsp:nvSpPr>
        <dsp:cNvPr id="0" name=""/>
        <dsp:cNvSpPr/>
      </dsp:nvSpPr>
      <dsp:spPr>
        <a:xfrm>
          <a:off x="1469051" y="2546310"/>
          <a:ext cx="6519035" cy="1273153"/>
        </a:xfrm>
        <a:prstGeom prst="rect">
          <a:avLst/>
        </a:prstGeom>
        <a:solidFill>
          <a:schemeClr val="lt1">
            <a:alpha val="90000"/>
            <a:hueOff val="0"/>
            <a:satOff val="0"/>
            <a:lumOff val="0"/>
            <a:alphaOff val="0"/>
          </a:schemeClr>
        </a:solidFill>
        <a:ln w="12700" cap="flat" cmpd="sng" algn="ctr">
          <a:solidFill>
            <a:schemeClr val="accent5">
              <a:hueOff val="-8296049"/>
              <a:satOff val="3826"/>
              <a:lumOff val="170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4</a:t>
          </a:r>
          <a:r>
            <a:rPr lang="zh-TW" altLang="en-US" sz="3600" b="1" kern="1200" dirty="0">
              <a:latin typeface="微軟正黑體" pitchFamily="34" charset="-120"/>
              <a:ea typeface="微軟正黑體" pitchFamily="34" charset="-120"/>
            </a:rPr>
            <a:t>種以上</a:t>
          </a:r>
        </a:p>
      </dsp:txBody>
      <dsp:txXfrm>
        <a:off x="1469051" y="2546310"/>
        <a:ext cx="3259517" cy="1273153"/>
      </dsp:txXfrm>
    </dsp:sp>
    <dsp:sp modelId="{E6D78DD4-9533-4950-B5DD-AC0A89C7B575}">
      <dsp:nvSpPr>
        <dsp:cNvPr id="0" name=""/>
        <dsp:cNvSpPr/>
      </dsp:nvSpPr>
      <dsp:spPr>
        <a:xfrm>
          <a:off x="2686187" y="0"/>
          <a:ext cx="5317055" cy="1273157"/>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科系關聯性高：核對自己真實能力</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科系關聯性低：思考做決定的最重要考量</a:t>
          </a:r>
        </a:p>
      </dsp:txBody>
      <dsp:txXfrm>
        <a:off x="2686187" y="0"/>
        <a:ext cx="5317055" cy="1273157"/>
      </dsp:txXfrm>
    </dsp:sp>
    <dsp:sp modelId="{8218834E-D3C4-461B-B9EB-C4062E6907B2}">
      <dsp:nvSpPr>
        <dsp:cNvPr id="0" name=""/>
        <dsp:cNvSpPr/>
      </dsp:nvSpPr>
      <dsp:spPr>
        <a:xfrm>
          <a:off x="2349137" y="1349610"/>
          <a:ext cx="5871010"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想想做決定的原因（自己、環境、重要他人）</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增加更多備案</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真實衡量自己的能力</a:t>
          </a:r>
        </a:p>
      </dsp:txBody>
      <dsp:txXfrm>
        <a:off x="2349137" y="1349610"/>
        <a:ext cx="5871010" cy="1273153"/>
      </dsp:txXfrm>
    </dsp:sp>
    <dsp:sp modelId="{73B4A802-AB9F-464E-A51C-C245D405930D}">
      <dsp:nvSpPr>
        <dsp:cNvPr id="0" name=""/>
        <dsp:cNvSpPr/>
      </dsp:nvSpPr>
      <dsp:spPr>
        <a:xfrm>
          <a:off x="3112940" y="2588171"/>
          <a:ext cx="5113694"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科系關聯性高：順序是否要調整？</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科系關聯性低：持續做生涯探索</a:t>
          </a:r>
          <a:r>
            <a:rPr lang="zh-TW" altLang="en-US" sz="1800" b="1" kern="1200" dirty="0">
              <a:latin typeface="微軟正黑體" pitchFamily="34" charset="-120"/>
              <a:ea typeface="微軟正黑體" pitchFamily="34" charset="-120"/>
            </a:rPr>
            <a:t>。</a:t>
          </a:r>
        </a:p>
      </dsp:txBody>
      <dsp:txXfrm>
        <a:off x="3112940" y="2588171"/>
        <a:ext cx="5113694" cy="127315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4307" cy="5616608"/>
        </a:xfrm>
        <a:prstGeom prst="rightArrow">
          <a:avLst/>
        </a:prstGeom>
        <a:gradFill rotWithShape="1">
          <a:gsLst>
            <a:gs pos="0">
              <a:schemeClr val="accent6">
                <a:tint val="90000"/>
                <a:satMod val="130000"/>
              </a:schemeClr>
            </a:gs>
            <a:gs pos="50000">
              <a:schemeClr val="accent6">
                <a:tint val="45000"/>
                <a:satMod val="220000"/>
              </a:schemeClr>
            </a:gs>
            <a:gs pos="100000">
              <a:schemeClr val="accent6">
                <a:tint val="90000"/>
                <a:satMod val="130000"/>
              </a:schemeClr>
            </a:gs>
          </a:gsLst>
          <a:lin ang="5400000" scaled="1"/>
        </a:gradFill>
        <a:ln w="12700" cap="flat" cmpd="sng" algn="ctr">
          <a:solidFill>
            <a:schemeClr val="accent6"/>
          </a:solidFill>
          <a:prstDash val="solid"/>
        </a:ln>
        <a:effectLst>
          <a:glow rad="50600">
            <a:schemeClr val="accent6">
              <a:alpha val="40000"/>
            </a:schemeClr>
          </a:glo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4307" cy="5616608"/>
        </a:xfrm>
        <a:prstGeom prst="rightArrow">
          <a:avLst/>
        </a:prstGeom>
        <a:gradFill rotWithShape="1">
          <a:gsLst>
            <a:gs pos="0">
              <a:schemeClr val="accent6">
                <a:tint val="90000"/>
                <a:satMod val="130000"/>
              </a:schemeClr>
            </a:gs>
            <a:gs pos="50000">
              <a:schemeClr val="accent6">
                <a:tint val="45000"/>
                <a:satMod val="220000"/>
              </a:schemeClr>
            </a:gs>
            <a:gs pos="100000">
              <a:schemeClr val="accent6">
                <a:tint val="90000"/>
                <a:satMod val="130000"/>
              </a:schemeClr>
            </a:gs>
          </a:gsLst>
          <a:lin ang="5400000" scaled="1"/>
        </a:gradFill>
        <a:ln w="12700" cap="flat" cmpd="sng" algn="ctr">
          <a:solidFill>
            <a:schemeClr val="accent6"/>
          </a:solidFill>
          <a:prstDash val="solid"/>
        </a:ln>
        <a:effectLst>
          <a:glow rad="50600">
            <a:schemeClr val="accent6">
              <a:alpha val="40000"/>
            </a:schemeClr>
          </a:glo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不知道</a:t>
          </a:r>
        </a:p>
      </dsp:txBody>
      <dsp:txXfrm>
        <a:off x="2758196" y="2602996"/>
        <a:ext cx="1715336" cy="171533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ts val="0"/>
            </a:spcAft>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28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非選擇題</a:t>
          </a:r>
          <a:r>
            <a:rPr kumimoji="0" lang="en-US" altLang="zh-TW" sz="2800" b="1" kern="1200" dirty="0">
              <a:solidFill>
                <a:srgbClr val="FF0000"/>
              </a:solidFill>
              <a:latin typeface="微軟正黑體" panose="020B0604030504040204" pitchFamily="34" charset="-120"/>
              <a:ea typeface="微軟正黑體" panose="020B0604030504040204" pitchFamily="34" charset="-120"/>
            </a:rPr>
            <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28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聽力測驗</a:t>
          </a:r>
          <a:r>
            <a:rPr kumimoji="0" lang="en-US" altLang="zh-TW" sz="2800" b="1" kern="1200" dirty="0">
              <a:solidFill>
                <a:srgbClr val="FF0000"/>
              </a:solidFill>
              <a:latin typeface="微軟正黑體" panose="020B0604030504040204" pitchFamily="34" charset="-120"/>
              <a:ea typeface="微軟正黑體" panose="020B0604030504040204" pitchFamily="34" charset="-120"/>
            </a:rPr>
            <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r>
            <a:rPr lang="en-US" altLang="zh-TW" sz="2800" b="1" kern="1200" dirty="0">
              <a:solidFill>
                <a:srgbClr val="FF0000"/>
              </a:solidFill>
              <a:latin typeface="微軟正黑體" panose="020B0604030504040204" pitchFamily="34" charset="-120"/>
              <a:ea typeface="微軟正黑體" panose="020B0604030504040204" pitchFamily="34" charset="-120"/>
            </a:rPr>
            <a:t/>
          </a:r>
          <a:br>
            <a:rPr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必須要用黑色墨水筆作答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24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考試分發</a:t>
          </a:r>
          <a:r>
            <a:rPr lang="en-US" altLang="zh-TW" sz="2800" kern="1200" dirty="0">
              <a:latin typeface="標楷體" pitchFamily="65" charset="-120"/>
              <a:ea typeface="標楷體" pitchFamily="65" charset="-120"/>
            </a:rPr>
            <a:t>-2</a:t>
          </a:r>
          <a:r>
            <a:rPr lang="zh-TW" altLang="en-US" sz="2800" kern="1200" dirty="0">
              <a:latin typeface="標楷體" pitchFamily="65" charset="-120"/>
              <a:ea typeface="標楷體" pitchFamily="65" charset="-120"/>
            </a:rPr>
            <a:t>班</a:t>
          </a:r>
          <a:endParaRPr lang="en-US" altLang="zh-TW" sz="2800" kern="1200" dirty="0">
            <a:latin typeface="標楷體" pitchFamily="65" charset="-120"/>
            <a:ea typeface="標楷體" pitchFamily="65" charset="-120"/>
          </a:endParaRPr>
        </a:p>
        <a:p>
          <a:pPr lvl="0" algn="ctr" defTabSz="1244600">
            <a:lnSpc>
              <a:spcPct val="90000"/>
            </a:lnSpc>
            <a:spcBef>
              <a:spcPct val="0"/>
            </a:spcBef>
            <a:spcAft>
              <a:spcPct val="35000"/>
            </a:spcAft>
          </a:pPr>
          <a:r>
            <a:rPr lang="en-US" altLang="zh-TW" sz="2800" kern="1200" dirty="0">
              <a:latin typeface="標楷體" pitchFamily="65" charset="-120"/>
              <a:ea typeface="標楷體" pitchFamily="65" charset="-120"/>
            </a:rPr>
            <a:t>50</a:t>
          </a:r>
          <a:r>
            <a:rPr lang="zh-TW" altLang="en-US" sz="2800" kern="1200" dirty="0">
              <a:latin typeface="標楷體" pitchFamily="65" charset="-120"/>
              <a:ea typeface="標楷體" pitchFamily="65" charset="-120"/>
            </a:rPr>
            <a:t>個名額</a:t>
          </a:r>
          <a:endParaRPr lang="en-US" altLang="zh-TW" sz="2800" kern="1200" dirty="0">
            <a:latin typeface="標楷體" pitchFamily="65" charset="-120"/>
            <a:ea typeface="標楷體" pitchFamily="65" charset="-120"/>
          </a:endParaRPr>
        </a:p>
      </dsp:txBody>
      <dsp:txXfrm rot="5400000">
        <a:off x="-1"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2765350"/>
            <a:satOff val="1275"/>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專業群科</a:t>
          </a:r>
          <a:r>
            <a:rPr lang="en-US" altLang="zh-TW" sz="2800" kern="1200" dirty="0">
              <a:latin typeface="標楷體" pitchFamily="65" charset="-120"/>
              <a:ea typeface="標楷體" pitchFamily="65" charset="-120"/>
            </a:rPr>
            <a:t>-</a:t>
          </a:r>
          <a:r>
            <a:rPr lang="en-US" altLang="zh-TW" sz="2800" kern="1200" dirty="0">
              <a:solidFill>
                <a:schemeClr val="bg1"/>
              </a:solidFill>
              <a:latin typeface="標楷體" pitchFamily="65" charset="-120"/>
              <a:ea typeface="標楷體" pitchFamily="65" charset="-120"/>
            </a:rPr>
            <a:t>72</a:t>
          </a:r>
          <a:r>
            <a:rPr lang="zh-TW" altLang="en-US" sz="2800" kern="1200" dirty="0">
              <a:latin typeface="標楷體" pitchFamily="65" charset="-120"/>
              <a:ea typeface="標楷體" pitchFamily="65" charset="-120"/>
            </a:rPr>
            <a:t>班</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2348</a:t>
          </a:r>
          <a:r>
            <a:rPr lang="zh-TW" altLang="en-US" sz="2800" kern="1200" dirty="0">
              <a:latin typeface="標楷體" pitchFamily="65" charset="-120"/>
              <a:ea typeface="標楷體" pitchFamily="65" charset="-12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5530700"/>
            <a:satOff val="2551"/>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科學班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8296049"/>
            <a:satOff val="3826"/>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zh-TW" altLang="en-US" sz="2400" kern="1200" dirty="0">
              <a:latin typeface="標楷體" pitchFamily="65" charset="-120"/>
              <a:ea typeface="標楷體" pitchFamily="65" charset="-120"/>
            </a:rPr>
            <a:t>體育班</a:t>
          </a:r>
          <a:r>
            <a:rPr lang="en-US" altLang="zh-TW" sz="2400" kern="1200" dirty="0">
              <a:latin typeface="標楷體" pitchFamily="65" charset="-120"/>
              <a:ea typeface="標楷體" pitchFamily="65" charset="-120"/>
            </a:rPr>
            <a:t>-16</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473</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藝才美術班</a:t>
          </a:r>
          <a:r>
            <a:rPr lang="en-US" altLang="zh-TW" sz="2400" kern="1200" dirty="0">
              <a:latin typeface="標楷體" pitchFamily="65" charset="-120"/>
              <a:ea typeface="標楷體" pitchFamily="65" charset="-120"/>
            </a:rPr>
            <a:t>-4</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104</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藝才音樂班</a:t>
          </a:r>
          <a:r>
            <a:rPr lang="en-US" altLang="zh-TW" sz="2400" kern="1200" dirty="0">
              <a:latin typeface="標楷體" pitchFamily="65" charset="-120"/>
              <a:ea typeface="標楷體" pitchFamily="65" charset="-120"/>
            </a:rPr>
            <a:t>-3</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78</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藝才舞蹈班</a:t>
          </a:r>
          <a:r>
            <a:rPr lang="en-US" altLang="zh-TW" sz="2400" kern="1200" dirty="0">
              <a:latin typeface="標楷體" pitchFamily="65" charset="-120"/>
              <a:ea typeface="標楷體" pitchFamily="65" charset="-120"/>
            </a:rPr>
            <a:t>-1</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26</a:t>
          </a:r>
          <a:r>
            <a:rPr lang="zh-TW" altLang="en-US" sz="2400" kern="1200" dirty="0">
              <a:latin typeface="標楷體" pitchFamily="65" charset="-120"/>
              <a:ea typeface="標楷體" pitchFamily="65" charset="-120"/>
            </a:rPr>
            <a:t>個名額</a:t>
          </a:r>
        </a:p>
      </dsp:txBody>
      <dsp:txXfrm rot="-5400000">
        <a:off x="4000403" y="3019888"/>
        <a:ext cx="4000404" cy="1811932"/>
      </dsp:txXfrm>
    </dsp:sp>
    <dsp:sp modelId="{7595E15C-553B-471B-9ADC-ED155AB191E3}">
      <dsp:nvSpPr>
        <dsp:cNvPr id="0" name=""/>
        <dsp:cNvSpPr/>
      </dsp:nvSpPr>
      <dsp:spPr>
        <a:xfrm>
          <a:off x="2621212" y="1811932"/>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TW" sz="2000" kern="1200" dirty="0">
              <a:latin typeface="標楷體" pitchFamily="65" charset="-120"/>
              <a:ea typeface="標楷體" pitchFamily="65" charset="-120"/>
            </a:rPr>
            <a:t>111</a:t>
          </a:r>
          <a:r>
            <a:rPr lang="zh-TW" altLang="en-US" sz="2000" kern="1200" dirty="0">
              <a:latin typeface="標楷體" pitchFamily="65" charset="-120"/>
              <a:ea typeface="標楷體" pitchFamily="65" charset="-120"/>
            </a:rPr>
            <a:t>學年度桃連區特色招生甄選</a:t>
          </a:r>
        </a:p>
      </dsp:txBody>
      <dsp:txXfrm>
        <a:off x="2680180" y="1870900"/>
        <a:ext cx="2640446" cy="1090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EABA3-51EF-43F0-8BE2-4C4EC2DEE058}">
      <dsp:nvSpPr>
        <dsp:cNvPr id="0" name=""/>
        <dsp:cNvSpPr/>
      </dsp:nvSpPr>
      <dsp:spPr>
        <a:xfrm>
          <a:off x="550007" y="1131490"/>
          <a:ext cx="3394472" cy="3394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24351-C3DC-41D4-B192-18B3FA9AE321}">
      <dsp:nvSpPr>
        <dsp:cNvPr id="0" name=""/>
        <dsp:cNvSpPr/>
      </dsp:nvSpPr>
      <dsp:spPr>
        <a:xfrm>
          <a:off x="1681498" y="2262981"/>
          <a:ext cx="1131490" cy="11314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2638-D80D-4245-97A8-240FF477B79F}">
      <dsp:nvSpPr>
        <dsp:cNvPr id="0" name=""/>
        <dsp:cNvSpPr/>
      </dsp:nvSpPr>
      <dsp:spPr>
        <a:xfrm>
          <a:off x="3413929" y="0"/>
          <a:ext cx="4641499"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lvl="0" algn="l" defTabSz="1955800">
            <a:lnSpc>
              <a:spcPct val="90000"/>
            </a:lnSpc>
            <a:spcBef>
              <a:spcPct val="0"/>
            </a:spcBef>
            <a:spcAft>
              <a:spcPct val="35000"/>
            </a:spcAft>
          </a:pPr>
          <a:r>
            <a:rPr lang="zh-TW" altLang="en-US" sz="4400" kern="1200" dirty="0">
              <a:latin typeface="標楷體" panose="03000509000000000000" pitchFamily="65" charset="-120"/>
              <a:ea typeface="標楷體" panose="03000509000000000000" pitchFamily="65" charset="-120"/>
            </a:rPr>
            <a:t>   </a:t>
          </a:r>
          <a:r>
            <a:rPr lang="zh-TW" altLang="en-US" sz="4400" b="0" kern="1200" dirty="0">
              <a:latin typeface="標楷體" panose="03000509000000000000" pitchFamily="65" charset="-120"/>
              <a:ea typeface="標楷體" panose="03000509000000000000" pitchFamily="65" charset="-120"/>
            </a:rPr>
            <a:t>優先免試名額</a:t>
          </a:r>
        </a:p>
      </dsp:txBody>
      <dsp:txXfrm>
        <a:off x="3413929" y="0"/>
        <a:ext cx="4641499" cy="1414363"/>
      </dsp:txXfrm>
    </dsp:sp>
    <dsp:sp modelId="{EC5DFA06-A1EE-4A04-8528-0F5C124997D3}">
      <dsp:nvSpPr>
        <dsp:cNvPr id="0" name=""/>
        <dsp:cNvSpPr/>
      </dsp:nvSpPr>
      <dsp:spPr>
        <a:xfrm>
          <a:off x="4085915" y="707181"/>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42B952-E14E-4088-9DC8-3BDD0EA1A803}">
      <dsp:nvSpPr>
        <dsp:cNvPr id="0" name=""/>
        <dsp:cNvSpPr/>
      </dsp:nvSpPr>
      <dsp:spPr>
        <a:xfrm rot="5400000">
          <a:off x="2104534" y="848759"/>
          <a:ext cx="2122676" cy="183725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A3D83-B3C1-459A-BFD9-1DD533250FA9}">
      <dsp:nvSpPr>
        <dsp:cNvPr id="0" name=""/>
        <dsp:cNvSpPr/>
      </dsp:nvSpPr>
      <dsp:spPr>
        <a:xfrm>
          <a:off x="4510224" y="1414363"/>
          <a:ext cx="1697236"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lvl="0" algn="l" defTabSz="1955800">
            <a:lnSpc>
              <a:spcPct val="90000"/>
            </a:lnSpc>
            <a:spcBef>
              <a:spcPct val="0"/>
            </a:spcBef>
            <a:spcAft>
              <a:spcPct val="35000"/>
            </a:spcAft>
          </a:pPr>
          <a:r>
            <a:rPr lang="zh-TW" altLang="en-US" sz="4400" kern="1200" dirty="0">
              <a:latin typeface="標楷體" panose="03000509000000000000" pitchFamily="65" charset="-120"/>
              <a:ea typeface="標楷體" panose="03000509000000000000" pitchFamily="65" charset="-120"/>
            </a:rPr>
            <a:t>全區</a:t>
          </a:r>
        </a:p>
      </dsp:txBody>
      <dsp:txXfrm>
        <a:off x="4510224" y="1414363"/>
        <a:ext cx="1697236" cy="1414363"/>
      </dsp:txXfrm>
    </dsp:sp>
    <dsp:sp modelId="{8228F827-9527-4458-B854-2612F4BAD7C7}">
      <dsp:nvSpPr>
        <dsp:cNvPr id="0" name=""/>
        <dsp:cNvSpPr/>
      </dsp:nvSpPr>
      <dsp:spPr>
        <a:xfrm>
          <a:off x="4085915" y="2121545"/>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D396C-E501-4A6B-AAD0-1043202BA4F7}">
      <dsp:nvSpPr>
        <dsp:cNvPr id="0" name=""/>
        <dsp:cNvSpPr/>
      </dsp:nvSpPr>
      <dsp:spPr>
        <a:xfrm rot="5400000">
          <a:off x="2828150" y="2353104"/>
          <a:ext cx="1485873" cy="102682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F9858-D3C3-4FCA-917D-35C035C74CAF}">
      <dsp:nvSpPr>
        <dsp:cNvPr id="0" name=""/>
        <dsp:cNvSpPr/>
      </dsp:nvSpPr>
      <dsp:spPr>
        <a:xfrm rot="5400000">
          <a:off x="1092024" y="132234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23AFC8E-793D-4832-B3BF-A9D36AB4DB95}">
      <dsp:nvSpPr>
        <dsp:cNvPr id="0" name=""/>
        <dsp:cNvSpPr/>
      </dsp:nvSpPr>
      <dsp:spPr>
        <a:xfrm>
          <a:off x="782177" y="2593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學生完成</a:t>
          </a:r>
          <a:endParaRPr lang="en-US" altLang="zh-TW" sz="2300" kern="1200" dirty="0">
            <a:latin typeface="標楷體" panose="03000509000000000000" pitchFamily="65" charset="-120"/>
            <a:ea typeface="標楷體" panose="03000509000000000000" pitchFamily="65" charset="-120"/>
          </a:endParaRPr>
        </a:p>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志願選填</a:t>
          </a:r>
        </a:p>
      </dsp:txBody>
      <dsp:txXfrm>
        <a:off x="849461" y="93214"/>
        <a:ext cx="1834184" cy="1243494"/>
      </dsp:txXfrm>
    </dsp:sp>
    <dsp:sp modelId="{22960891-8CFA-48C6-A4A0-E51DFE375C78}">
      <dsp:nvSpPr>
        <dsp:cNvPr id="0" name=""/>
        <dsp:cNvSpPr/>
      </dsp:nvSpPr>
      <dsp:spPr>
        <a:xfrm>
          <a:off x="2750929" y="157360"/>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電腦系統作業</a:t>
          </a:r>
        </a:p>
      </dsp:txBody>
      <dsp:txXfrm>
        <a:off x="2750929" y="157360"/>
        <a:ext cx="1431882" cy="1113811"/>
      </dsp:txXfrm>
    </dsp:sp>
    <dsp:sp modelId="{1D9C0877-8921-4B27-9AD6-455C8AAD698E}">
      <dsp:nvSpPr>
        <dsp:cNvPr id="0" name=""/>
        <dsp:cNvSpPr/>
      </dsp:nvSpPr>
      <dsp:spPr>
        <a:xfrm rot="5400000">
          <a:off x="2724329" y="287036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7165F76-2E7C-4FCD-BED1-FAE3A9AA6C39}">
      <dsp:nvSpPr>
        <dsp:cNvPr id="0" name=""/>
        <dsp:cNvSpPr/>
      </dsp:nvSpPr>
      <dsp:spPr>
        <a:xfrm>
          <a:off x="2414482" y="157395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校內優先免試入學名額競爭</a:t>
          </a:r>
        </a:p>
      </dsp:txBody>
      <dsp:txXfrm>
        <a:off x="2481766" y="1641234"/>
        <a:ext cx="1834184" cy="1243494"/>
      </dsp:txXfrm>
    </dsp:sp>
    <dsp:sp modelId="{D28DFF86-EA19-4978-BBF5-5AA4C84D0E7F}">
      <dsp:nvSpPr>
        <dsp:cNvPr id="0" name=""/>
        <dsp:cNvSpPr/>
      </dsp:nvSpPr>
      <dsp:spPr>
        <a:xfrm>
          <a:off x="4383234" y="170537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4383234" y="1705379"/>
        <a:ext cx="1431882" cy="1113811"/>
      </dsp:txXfrm>
    </dsp:sp>
    <dsp:sp modelId="{02AA28D9-CD31-43D5-AC39-C36245675FE1}">
      <dsp:nvSpPr>
        <dsp:cNvPr id="0" name=""/>
        <dsp:cNvSpPr/>
      </dsp:nvSpPr>
      <dsp:spPr>
        <a:xfrm>
          <a:off x="4046787" y="3121969"/>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全區免試入學名額競爭</a:t>
          </a:r>
        </a:p>
      </dsp:txBody>
      <dsp:txXfrm>
        <a:off x="4114071" y="3189253"/>
        <a:ext cx="1834184" cy="1243494"/>
      </dsp:txXfrm>
    </dsp:sp>
    <dsp:sp modelId="{6B781162-F9D7-49E3-A997-54EBD80670C0}">
      <dsp:nvSpPr>
        <dsp:cNvPr id="0" name=""/>
        <dsp:cNvSpPr/>
      </dsp:nvSpPr>
      <dsp:spPr>
        <a:xfrm>
          <a:off x="6015539" y="325339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6015539" y="3253399"/>
        <a:ext cx="1431882" cy="11138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a:t>
          </a:r>
          <a:r>
            <a:rPr lang="en-US" altLang="zh-TW" sz="2400" kern="1200" dirty="0">
              <a:latin typeface="Adobe 繁黑體 Std B" pitchFamily="34" charset="-120"/>
              <a:ea typeface="Adobe 繁黑體 Std B" pitchFamily="34" charset="-120"/>
            </a:rPr>
            <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志願體驗</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檢測</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9D9EF-FF65-4EEB-934F-94E0A8540B3E}">
      <dsp:nvSpPr>
        <dsp:cNvPr id="0" name=""/>
        <dsp:cNvSpPr/>
      </dsp:nvSpPr>
      <dsp:spPr>
        <a:xfrm>
          <a:off x="0" y="45974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2CC85A5-3FBB-4E1C-9F47-B722BC455CB0}">
      <dsp:nvSpPr>
        <dsp:cNvPr id="0" name=""/>
        <dsp:cNvSpPr/>
      </dsp:nvSpPr>
      <dsp:spPr>
        <a:xfrm>
          <a:off x="431930" y="4646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家庭年收入</a:t>
          </a:r>
          <a:r>
            <a:rPr lang="en-US" altLang="zh-TW" sz="3200" kern="1200" dirty="0">
              <a:latin typeface="標楷體" panose="03000509000000000000" pitchFamily="65" charset="-120"/>
              <a:ea typeface="標楷體" panose="03000509000000000000" pitchFamily="65" charset="-120"/>
            </a:rPr>
            <a:t>148</a:t>
          </a:r>
          <a:r>
            <a:rPr lang="zh-TW" altLang="en-US" sz="3200" kern="1200" dirty="0">
              <a:latin typeface="標楷體" panose="03000509000000000000" pitchFamily="65" charset="-120"/>
              <a:ea typeface="標楷體" panose="03000509000000000000" pitchFamily="65" charset="-120"/>
            </a:rPr>
            <a:t>萬免學費</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經濟考量、高中</a:t>
          </a:r>
          <a:r>
            <a:rPr lang="en-US" altLang="zh-TW" sz="3200" kern="1200" dirty="0">
              <a:latin typeface="標楷體" panose="03000509000000000000" pitchFamily="65" charset="-120"/>
              <a:ea typeface="標楷體" panose="03000509000000000000" pitchFamily="65" charset="-120"/>
            </a:rPr>
            <a:t>)</a:t>
          </a:r>
          <a:endParaRPr lang="zh-TW" altLang="en-US" sz="3200" kern="1200" dirty="0">
            <a:latin typeface="標楷體" panose="03000509000000000000" pitchFamily="65" charset="-120"/>
            <a:ea typeface="標楷體" panose="03000509000000000000" pitchFamily="65" charset="-120"/>
          </a:endParaRPr>
        </a:p>
      </dsp:txBody>
      <dsp:txXfrm>
        <a:off x="472279" y="86812"/>
        <a:ext cx="8557896" cy="745862"/>
      </dsp:txXfrm>
    </dsp:sp>
    <dsp:sp modelId="{A32AAD09-7620-43E1-8BF8-1B58B9C129F7}">
      <dsp:nvSpPr>
        <dsp:cNvPr id="0" name=""/>
        <dsp:cNvSpPr/>
      </dsp:nvSpPr>
      <dsp:spPr>
        <a:xfrm>
          <a:off x="0" y="172982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131654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1356892"/>
        <a:ext cx="8557896" cy="745862"/>
      </dsp:txXfrm>
    </dsp:sp>
    <dsp:sp modelId="{CA7A1F4C-41DD-4F58-9267-81004995B169}">
      <dsp:nvSpPr>
        <dsp:cNvPr id="0" name=""/>
        <dsp:cNvSpPr/>
      </dsp:nvSpPr>
      <dsp:spPr>
        <a:xfrm>
          <a:off x="0" y="299990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258662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72279" y="2626973"/>
        <a:ext cx="8557896" cy="745862"/>
      </dsp:txXfrm>
    </dsp:sp>
    <dsp:sp modelId="{D5658559-4A64-4808-9C34-005366080D28}">
      <dsp:nvSpPr>
        <dsp:cNvPr id="0" name=""/>
        <dsp:cNvSpPr/>
      </dsp:nvSpPr>
      <dsp:spPr>
        <a:xfrm>
          <a:off x="0" y="4269984"/>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85670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3897053"/>
        <a:ext cx="8557896" cy="7458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AD8AB90-F970-45B4-9480-CC621AAB21E6}"/>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B0537A52-00DF-4399-B8BA-00B26FA936C4}"/>
              </a:ext>
            </a:extLst>
          </p:cNvPr>
          <p:cNvSpPr>
            <a:spLocks noGrp="1"/>
          </p:cNvSpPr>
          <p:nvPr>
            <p:ph type="dt" sz="quarter"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A0DF8DB1-7F26-416E-AE23-ACF8527A6557}" type="datetimeFigureOut">
              <a:rPr lang="zh-TW" altLang="en-US"/>
              <a:pPr>
                <a:defRPr/>
              </a:pPr>
              <a:t>2022/3/10</a:t>
            </a:fld>
            <a:endParaRPr lang="zh-TW" altLang="en-US"/>
          </a:p>
        </p:txBody>
      </p:sp>
      <p:sp>
        <p:nvSpPr>
          <p:cNvPr id="4" name="頁尾版面配置區 3">
            <a:extLst>
              <a:ext uri="{FF2B5EF4-FFF2-40B4-BE49-F238E27FC236}">
                <a16:creationId xmlns:a16="http://schemas.microsoft.com/office/drawing/2014/main" id="{CAE90697-0DEE-4999-9E84-A5ABA504F193}"/>
              </a:ext>
            </a:extLst>
          </p:cNvPr>
          <p:cNvSpPr>
            <a:spLocks noGrp="1"/>
          </p:cNvSpPr>
          <p:nvPr>
            <p:ph type="ftr" sz="quarter" idx="2"/>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a:extLst>
              <a:ext uri="{FF2B5EF4-FFF2-40B4-BE49-F238E27FC236}">
                <a16:creationId xmlns:a16="http://schemas.microsoft.com/office/drawing/2014/main" id="{F4225BE3-AFA5-46A1-AF0C-F816123BDDDC}"/>
              </a:ext>
            </a:extLst>
          </p:cNvPr>
          <p:cNvSpPr>
            <a:spLocks noGrp="1"/>
          </p:cNvSpPr>
          <p:nvPr>
            <p:ph type="sldNum" sz="quarter" idx="3"/>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itchFamily="34" charset="0"/>
              </a:defRPr>
            </a:lvl1pPr>
          </a:lstStyle>
          <a:p>
            <a:fld id="{A2C17663-A846-464D-9928-753053C8F1B5}" type="slidenum">
              <a:rPr lang="zh-TW" altLang="en-US"/>
              <a:pPr/>
              <a:t>‹#›</a:t>
            </a:fld>
            <a:endParaRPr lang="en-US" altLang="zh-TW"/>
          </a:p>
        </p:txBody>
      </p:sp>
    </p:spTree>
    <p:extLst>
      <p:ext uri="{BB962C8B-B14F-4D97-AF65-F5344CB8AC3E}">
        <p14:creationId xmlns:p14="http://schemas.microsoft.com/office/powerpoint/2010/main" val="2294461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6B1C1-DC62-415D-A3E9-9B84E6BAACE8}"/>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008E0B8-9537-4A7A-84FB-16DBC7D92D0B}"/>
              </a:ext>
            </a:extLst>
          </p:cNvPr>
          <p:cNvSpPr>
            <a:spLocks noGrp="1"/>
          </p:cNvSpPr>
          <p:nvPr>
            <p:ph type="dt"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3BD61A03-33D3-4C2A-B672-3B81D759A3BE}" type="datetimeFigureOut">
              <a:rPr lang="en-US"/>
              <a:pPr>
                <a:defRPr/>
              </a:pPr>
              <a:t>3/10/2022</a:t>
            </a:fld>
            <a:endParaRPr lang="en-US"/>
          </a:p>
        </p:txBody>
      </p:sp>
      <p:sp>
        <p:nvSpPr>
          <p:cNvPr id="4" name="Slide Image Placeholder 3">
            <a:extLst>
              <a:ext uri="{FF2B5EF4-FFF2-40B4-BE49-F238E27FC236}">
                <a16:creationId xmlns:a16="http://schemas.microsoft.com/office/drawing/2014/main" id="{FFE4CD77-A2A9-45B6-A02B-787BDACE9C31}"/>
              </a:ext>
            </a:extLst>
          </p:cNvPr>
          <p:cNvSpPr>
            <a:spLocks noGrp="1" noRot="1" noChangeAspect="1"/>
          </p:cNvSpPr>
          <p:nvPr>
            <p:ph type="sldImg" idx="2"/>
          </p:nvPr>
        </p:nvSpPr>
        <p:spPr>
          <a:xfrm>
            <a:off x="3228975" y="509588"/>
            <a:ext cx="3398838" cy="25495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F844CF-B96C-492D-8911-B84861F0A166}"/>
              </a:ext>
            </a:extLst>
          </p:cNvPr>
          <p:cNvSpPr>
            <a:spLocks noGrp="1"/>
          </p:cNvSpPr>
          <p:nvPr>
            <p:ph type="body" sz="quarter" idx="3"/>
          </p:nvPr>
        </p:nvSpPr>
        <p:spPr>
          <a:xfrm>
            <a:off x="985838" y="3228975"/>
            <a:ext cx="7885112" cy="30591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F7DCD-5F41-4EE4-A474-736140A9A88D}"/>
              </a:ext>
            </a:extLst>
          </p:cNvPr>
          <p:cNvSpPr>
            <a:spLocks noGrp="1"/>
          </p:cNvSpPr>
          <p:nvPr>
            <p:ph type="ftr" sz="quarter" idx="4"/>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750ED92A-9296-450F-A272-E90953D121CD}"/>
              </a:ext>
            </a:extLst>
          </p:cNvPr>
          <p:cNvSpPr>
            <a:spLocks noGrp="1"/>
          </p:cNvSpPr>
          <p:nvPr>
            <p:ph type="sldNum" sz="quarter" idx="5"/>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itchFamily="34" charset="0"/>
              </a:defRPr>
            </a:lvl1pPr>
          </a:lstStyle>
          <a:p>
            <a:fld id="{69CC2667-87E3-4294-A186-CF7FF7783A59}" type="slidenum">
              <a:rPr lang="en-US" altLang="zh-TW"/>
              <a:pPr/>
              <a:t>‹#›</a:t>
            </a:fld>
            <a:endParaRPr lang="en-US" altLang="zh-TW"/>
          </a:p>
        </p:txBody>
      </p:sp>
    </p:spTree>
    <p:extLst>
      <p:ext uri="{BB962C8B-B14F-4D97-AF65-F5344CB8AC3E}">
        <p14:creationId xmlns:p14="http://schemas.microsoft.com/office/powerpoint/2010/main" val="18367981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2948"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F5FF47C4-4760-4A93-959C-F8214FEA0E22}" type="slidenum">
              <a:rPr kumimoji="0" lang="zh-TW" altLang="en-US" sz="1200">
                <a:latin typeface="Calibri" pitchFamily="34" charset="0"/>
              </a:rPr>
              <a:pPr algn="r" eaLnBrk="1" hangingPunct="1"/>
              <a:t>22</a:t>
            </a:fld>
            <a:endParaRPr kumimoji="0" lang="en-US" altLang="zh-TW" sz="120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704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67F93148-8A7A-406F-8A29-FB77193DE0E6}" type="slidenum">
              <a:rPr kumimoji="0" lang="zh-TW" altLang="en-US" sz="1200">
                <a:latin typeface="Calibri" pitchFamily="34" charset="0"/>
              </a:rPr>
              <a:pPr algn="r" eaLnBrk="1" hangingPunct="1"/>
              <a:t>24</a:t>
            </a:fld>
            <a:endParaRPr kumimoji="0" lang="en-US" altLang="zh-TW" sz="12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89092"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27486591-B082-4CFF-9518-E33510747F01}" type="slidenum">
              <a:rPr kumimoji="0" lang="zh-TW" altLang="en-US" sz="1200">
                <a:latin typeface="Calibri" pitchFamily="34" charset="0"/>
              </a:rPr>
              <a:pPr algn="r" eaLnBrk="1" hangingPunct="1"/>
              <a:t>25</a:t>
            </a:fld>
            <a:endParaRPr kumimoji="0" lang="en-US" altLang="zh-TW" sz="120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DA22D3F-441D-462B-A1A4-3DA929AF9060}" type="slidenum">
              <a:rPr kumimoji="0" lang="zh-TW" altLang="en-US" sz="1200">
                <a:latin typeface="Calibri" pitchFamily="34" charset="0"/>
              </a:rPr>
              <a:pPr algn="r" eaLnBrk="1" hangingPunct="1"/>
              <a:t>26</a:t>
            </a:fld>
            <a:endParaRPr kumimoji="0" lang="en-US" altLang="zh-TW" sz="1200">
              <a:latin typeface="Calibri" pitchFamily="34" charset="0"/>
            </a:endParaRPr>
          </a:p>
        </p:txBody>
      </p:sp>
      <p:sp>
        <p:nvSpPr>
          <p:cNvPr id="91139"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latin typeface="Arial" pitchFamily="34" charset="0"/>
            </a:endParaRPr>
          </a:p>
        </p:txBody>
      </p:sp>
      <p:sp>
        <p:nvSpPr>
          <p:cNvPr id="91141" name="投影片編號版面配置區 3"/>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itchFamily="34" charset="0"/>
                <a:ea typeface="新細明體" pitchFamily="18" charset="-120"/>
              </a:defRPr>
            </a:lvl1pPr>
            <a:lvl2pPr marL="742950" indent="-285750" defTabSz="911225">
              <a:defRPr kumimoji="1">
                <a:solidFill>
                  <a:schemeClr val="tx1"/>
                </a:solidFill>
                <a:latin typeface="Arial" pitchFamily="34" charset="0"/>
                <a:ea typeface="新細明體" pitchFamily="18" charset="-120"/>
              </a:defRPr>
            </a:lvl2pPr>
            <a:lvl3pPr marL="1143000" indent="-228600" defTabSz="911225">
              <a:defRPr kumimoji="1">
                <a:solidFill>
                  <a:schemeClr val="tx1"/>
                </a:solidFill>
                <a:latin typeface="Arial" pitchFamily="34" charset="0"/>
                <a:ea typeface="新細明體" pitchFamily="18" charset="-120"/>
              </a:defRPr>
            </a:lvl3pPr>
            <a:lvl4pPr marL="1600200" indent="-228600" defTabSz="911225">
              <a:defRPr kumimoji="1">
                <a:solidFill>
                  <a:schemeClr val="tx1"/>
                </a:solidFill>
                <a:latin typeface="Arial" pitchFamily="34" charset="0"/>
                <a:ea typeface="新細明體" pitchFamily="18" charset="-120"/>
              </a:defRPr>
            </a:lvl4pPr>
            <a:lvl5pPr marL="2057400" indent="-228600" defTabSz="911225">
              <a:defRPr kumimoji="1">
                <a:solidFill>
                  <a:schemeClr val="tx1"/>
                </a:solidFill>
                <a:latin typeface="Arial" pitchFamily="34" charset="0"/>
                <a:ea typeface="新細明體" pitchFamily="18" charset="-120"/>
              </a:defRPr>
            </a:lvl5pPr>
            <a:lvl6pPr marL="25146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8D868F87-2EBF-4019-8370-9900237AA7E3}" type="slidenum">
              <a:rPr kumimoji="0" lang="en-US" altLang="zh-TW" sz="1200">
                <a:latin typeface="Calibri" pitchFamily="34" charset="0"/>
              </a:rPr>
              <a:pPr algn="r" eaLnBrk="1" hangingPunct="1"/>
              <a:t>26</a:t>
            </a:fld>
            <a:endParaRPr kumimoji="0" lang="en-US" altLang="zh-TW" sz="12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93188"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0D735E3E-9B3B-4F7A-9DBC-0EAB94AE2498}" type="slidenum">
              <a:rPr kumimoji="0" lang="zh-TW" altLang="en-US" sz="1200">
                <a:latin typeface="Calibri" pitchFamily="34" charset="0"/>
              </a:rPr>
              <a:pPr algn="r" eaLnBrk="1" hangingPunct="1"/>
              <a:t>27</a:t>
            </a:fld>
            <a:endParaRPr kumimoji="0" lang="en-US" altLang="zh-TW" sz="12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p:cNvSpPr>
            <a:spLocks noGrp="1" noRot="1" noChangeAspect="1" noTextEdit="1"/>
          </p:cNvSpPr>
          <p:nvPr>
            <p:ph type="sldImg"/>
          </p:nvPr>
        </p:nvSpPr>
        <p:spPr bwMode="auto">
          <a:xfrm>
            <a:off x="919163" y="746125"/>
            <a:ext cx="496887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228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420B3B9A-4A6D-4A19-96D3-5EFD11E69BA8}" type="slidenum">
              <a:rPr lang="zh-TW" altLang="en-US">
                <a:solidFill>
                  <a:srgbClr val="000000"/>
                </a:solidFill>
                <a:latin typeface="Calibri" pitchFamily="34" charset="0"/>
              </a:rPr>
              <a:pPr/>
              <a:t>56</a:t>
            </a:fld>
            <a:endParaRPr lang="zh-TW" altLang="en-US">
              <a:solidFill>
                <a:srgbClr val="000000"/>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影像版面配置區 1"/>
          <p:cNvSpPr>
            <a:spLocks noGrp="1" noRot="1" noChangeAspect="1" noTextEdit="1"/>
          </p:cNvSpPr>
          <p:nvPr>
            <p:ph type="sldImg"/>
          </p:nvPr>
        </p:nvSpPr>
        <p:spPr bwMode="auto">
          <a:xfrm>
            <a:off x="919163" y="746125"/>
            <a:ext cx="496887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TW" altLang="en-US" smtClean="0"/>
          </a:p>
        </p:txBody>
      </p:sp>
      <p:sp>
        <p:nvSpPr>
          <p:cNvPr id="1259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55FC721-5C23-40A4-A9AF-B3512AC8C3D4}" type="slidenum">
              <a:rPr lang="zh-TW" altLang="en-US">
                <a:solidFill>
                  <a:srgbClr val="000000"/>
                </a:solidFill>
                <a:latin typeface="Calibri" pitchFamily="34" charset="0"/>
              </a:rPr>
              <a:pPr/>
              <a:t>58</a:t>
            </a:fld>
            <a:endParaRPr lang="zh-TW" altLang="en-US">
              <a:solidFill>
                <a:srgbClr val="000000"/>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影像版面配置區 1"/>
          <p:cNvSpPr>
            <a:spLocks noGrp="1" noRot="1" noChangeAspect="1" noTextEdit="1"/>
          </p:cNvSpPr>
          <p:nvPr>
            <p:ph type="sldImg"/>
          </p:nvPr>
        </p:nvSpPr>
        <p:spPr bwMode="auto">
          <a:xfrm>
            <a:off x="3230563" y="509588"/>
            <a:ext cx="33972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85" tIns="49293" rIns="98585" bIns="49293" numCol="1" anchor="t" anchorCtr="0" compatLnSpc="1">
            <a:prstTxWarp prst="textNoShape">
              <a:avLst/>
            </a:prstTxWarp>
          </a:bodyPr>
          <a:lstStyle/>
          <a:p>
            <a:pPr eaLnBrk="1" hangingPunct="1"/>
            <a:r>
              <a:rPr lang="zh-TW" altLang="en-US" smtClean="0">
                <a:latin typeface="Arial" pitchFamily="34" charset="0"/>
              </a:rPr>
              <a:t>摺頁資料</a:t>
            </a:r>
          </a:p>
          <a:p>
            <a:pPr eaLnBrk="1" hangingPunct="1"/>
            <a:endParaRPr lang="zh-TW" altLang="en-US" smtClean="0">
              <a:latin typeface="Arial" pitchFamily="34" charset="0"/>
            </a:endParaRPr>
          </a:p>
        </p:txBody>
      </p:sp>
      <p:sp>
        <p:nvSpPr>
          <p:cNvPr id="139268"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85" tIns="49293" rIns="98585" bIns="49293" anchor="b"/>
          <a:lstStyle>
            <a:lvl1pPr defTabSz="969963">
              <a:defRPr kumimoji="1">
                <a:solidFill>
                  <a:schemeClr val="tx1"/>
                </a:solidFill>
                <a:latin typeface="Arial" pitchFamily="34" charset="0"/>
                <a:ea typeface="新細明體" pitchFamily="18" charset="-120"/>
              </a:defRPr>
            </a:lvl1pPr>
            <a:lvl2pPr marL="742950" indent="-285750" defTabSz="969963">
              <a:defRPr kumimoji="1">
                <a:solidFill>
                  <a:schemeClr val="tx1"/>
                </a:solidFill>
                <a:latin typeface="Arial" pitchFamily="34" charset="0"/>
                <a:ea typeface="新細明體" pitchFamily="18" charset="-120"/>
              </a:defRPr>
            </a:lvl2pPr>
            <a:lvl3pPr marL="1143000" indent="-228600" defTabSz="969963">
              <a:defRPr kumimoji="1">
                <a:solidFill>
                  <a:schemeClr val="tx1"/>
                </a:solidFill>
                <a:latin typeface="Arial" pitchFamily="34" charset="0"/>
                <a:ea typeface="新細明體" pitchFamily="18" charset="-120"/>
              </a:defRPr>
            </a:lvl3pPr>
            <a:lvl4pPr marL="1600200" indent="-228600" defTabSz="969963">
              <a:defRPr kumimoji="1">
                <a:solidFill>
                  <a:schemeClr val="tx1"/>
                </a:solidFill>
                <a:latin typeface="Arial" pitchFamily="34" charset="0"/>
                <a:ea typeface="新細明體" pitchFamily="18" charset="-120"/>
              </a:defRPr>
            </a:lvl4pPr>
            <a:lvl5pPr marL="2057400" indent="-228600" defTabSz="969963">
              <a:defRPr kumimoji="1">
                <a:solidFill>
                  <a:schemeClr val="tx1"/>
                </a:solidFill>
                <a:latin typeface="Arial" pitchFamily="34" charset="0"/>
                <a:ea typeface="新細明體" pitchFamily="18" charset="-120"/>
              </a:defRPr>
            </a:lvl5pPr>
            <a:lvl6pPr marL="2514600" indent="-228600" defTabSz="96996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6996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6996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6996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3498E91F-6B51-4231-8D38-FE313450DBEB}" type="slidenum">
              <a:rPr lang="zh-TW" altLang="en-US" sz="1200">
                <a:latin typeface="Calibri" pitchFamily="34" charset="0"/>
              </a:rPr>
              <a:pPr algn="r" eaLnBrk="1" hangingPunct="1"/>
              <a:t>71</a:t>
            </a:fld>
            <a:endParaRPr lang="en-US" altLang="zh-TW" sz="120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影像版面配置區 1"/>
          <p:cNvSpPr>
            <a:spLocks noGrp="1" noRot="1" noChangeAspect="1" noTextEdit="1"/>
          </p:cNvSpPr>
          <p:nvPr>
            <p:ph type="sldImg"/>
          </p:nvPr>
        </p:nvSpPr>
        <p:spPr bwMode="auto">
          <a:xfrm>
            <a:off x="3230563" y="509588"/>
            <a:ext cx="33972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85" tIns="49293" rIns="98585" bIns="49293" numCol="1" anchor="t" anchorCtr="0" compatLnSpc="1">
            <a:prstTxWarp prst="textNoShape">
              <a:avLst/>
            </a:prstTxWarp>
          </a:bodyPr>
          <a:lstStyle/>
          <a:p>
            <a:pPr eaLnBrk="1" hangingPunct="1"/>
            <a:r>
              <a:rPr lang="zh-TW" altLang="en-US" smtClean="0">
                <a:latin typeface="Arial" pitchFamily="34" charset="0"/>
              </a:rPr>
              <a:t>摺頁資料</a:t>
            </a:r>
          </a:p>
          <a:p>
            <a:pPr eaLnBrk="1" hangingPunct="1"/>
            <a:endParaRPr lang="zh-TW" altLang="en-US" smtClean="0">
              <a:latin typeface="Arial" pitchFamily="34" charset="0"/>
            </a:endParaRPr>
          </a:p>
        </p:txBody>
      </p:sp>
      <p:sp>
        <p:nvSpPr>
          <p:cNvPr id="139268"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85" tIns="49293" rIns="98585" bIns="49293" anchor="b"/>
          <a:lstStyle>
            <a:lvl1pPr defTabSz="969963">
              <a:defRPr kumimoji="1">
                <a:solidFill>
                  <a:schemeClr val="tx1"/>
                </a:solidFill>
                <a:latin typeface="Arial" pitchFamily="34" charset="0"/>
                <a:ea typeface="新細明體" pitchFamily="18" charset="-120"/>
              </a:defRPr>
            </a:lvl1pPr>
            <a:lvl2pPr marL="742950" indent="-285750" defTabSz="969963">
              <a:defRPr kumimoji="1">
                <a:solidFill>
                  <a:schemeClr val="tx1"/>
                </a:solidFill>
                <a:latin typeface="Arial" pitchFamily="34" charset="0"/>
                <a:ea typeface="新細明體" pitchFamily="18" charset="-120"/>
              </a:defRPr>
            </a:lvl2pPr>
            <a:lvl3pPr marL="1143000" indent="-228600" defTabSz="969963">
              <a:defRPr kumimoji="1">
                <a:solidFill>
                  <a:schemeClr val="tx1"/>
                </a:solidFill>
                <a:latin typeface="Arial" pitchFamily="34" charset="0"/>
                <a:ea typeface="新細明體" pitchFamily="18" charset="-120"/>
              </a:defRPr>
            </a:lvl3pPr>
            <a:lvl4pPr marL="1600200" indent="-228600" defTabSz="969963">
              <a:defRPr kumimoji="1">
                <a:solidFill>
                  <a:schemeClr val="tx1"/>
                </a:solidFill>
                <a:latin typeface="Arial" pitchFamily="34" charset="0"/>
                <a:ea typeface="新細明體" pitchFamily="18" charset="-120"/>
              </a:defRPr>
            </a:lvl4pPr>
            <a:lvl5pPr marL="2057400" indent="-228600" defTabSz="969963">
              <a:defRPr kumimoji="1">
                <a:solidFill>
                  <a:schemeClr val="tx1"/>
                </a:solidFill>
                <a:latin typeface="Arial" pitchFamily="34" charset="0"/>
                <a:ea typeface="新細明體" pitchFamily="18" charset="-120"/>
              </a:defRPr>
            </a:lvl5pPr>
            <a:lvl6pPr marL="2514600" indent="-228600" defTabSz="96996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6996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6996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6996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3498E91F-6B51-4231-8D38-FE313450DBEB}" type="slidenum">
              <a:rPr lang="zh-TW" altLang="en-US" sz="1200">
                <a:solidFill>
                  <a:prstClr val="black"/>
                </a:solidFill>
                <a:latin typeface="Calibri" pitchFamily="34" charset="0"/>
              </a:rPr>
              <a:pPr algn="r" eaLnBrk="1" hangingPunct="1"/>
              <a:t>75</a:t>
            </a:fld>
            <a:endParaRPr lang="en-US" altLang="zh-TW" sz="1200">
              <a:solidFill>
                <a:prstClr val="black"/>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t>晤談方向：</a:t>
            </a:r>
          </a:p>
          <a:p>
            <a:pPr eaLnBrk="1" hangingPunct="1">
              <a:spcBef>
                <a:spcPct val="0"/>
              </a:spcBef>
            </a:pPr>
            <a:r>
              <a:rPr lang="en-US" altLang="zh-TW" smtClean="0"/>
              <a:t>1.</a:t>
            </a:r>
            <a:r>
              <a:rPr lang="zh-TW" altLang="en-US" smtClean="0"/>
              <a:t>探問選擇外語、資訊兩群科原因（了解選填邏輯）</a:t>
            </a:r>
          </a:p>
          <a:p>
            <a:pPr eaLnBrk="1" hangingPunct="1">
              <a:spcBef>
                <a:spcPct val="0"/>
              </a:spcBef>
            </a:pPr>
            <a:r>
              <a:rPr lang="en-US" altLang="zh-TW" smtClean="0"/>
              <a:t>2.</a:t>
            </a:r>
            <a:r>
              <a:rPr lang="zh-TW" altLang="en-US" smtClean="0"/>
              <a:t>澄清對建築、設計群科的了解與房仲業者的關係。</a:t>
            </a:r>
          </a:p>
          <a:p>
            <a:pPr eaLnBrk="1" hangingPunct="1">
              <a:spcBef>
                <a:spcPct val="0"/>
              </a:spcBef>
            </a:pPr>
            <a:r>
              <a:rPr lang="en-US" altLang="zh-TW" smtClean="0"/>
              <a:t>3.</a:t>
            </a:r>
            <a:r>
              <a:rPr lang="zh-TW" altLang="en-US" smtClean="0"/>
              <a:t>告知設計科所需能力的需求</a:t>
            </a:r>
          </a:p>
        </p:txBody>
      </p:sp>
      <p:sp>
        <p:nvSpPr>
          <p:cNvPr id="147460"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B7FD6FCE-F32F-4EF8-90B5-E541A38E93B8}" type="slidenum">
              <a:rPr kumimoji="0" lang="zh-TW" altLang="en-US" sz="1200">
                <a:latin typeface="Calibri" pitchFamily="34" charset="0"/>
              </a:rPr>
              <a:pPr algn="r"/>
              <a:t>79</a:t>
            </a:fld>
            <a:endParaRPr kumimoji="0" lang="en-US" altLang="zh-TW" sz="120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p:cNvSpPr>
            <a:spLocks noGrp="1" noRot="1" noChangeAspect="1" noTextEdit="1"/>
          </p:cNvSpPr>
          <p:nvPr>
            <p:ph type="sldImg"/>
          </p:nvPr>
        </p:nvSpPr>
        <p:spPr bwMode="auto">
          <a:xfrm>
            <a:off x="3230563" y="509588"/>
            <a:ext cx="3398837"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spcBef>
                <a:spcPct val="0"/>
              </a:spcBef>
            </a:pPr>
            <a:r>
              <a:rPr lang="zh-TW" altLang="en-US" smtClean="0">
                <a:latin typeface="Arial" pitchFamily="34" charset="0"/>
              </a:rPr>
              <a:t>如果八、九年級的家長尚未看過這本手冊，可詢問導師或學校輔導處。</a:t>
            </a:r>
          </a:p>
          <a:p>
            <a:pPr eaLnBrk="1" hangingPunct="1">
              <a:spcBef>
                <a:spcPct val="0"/>
              </a:spcBef>
            </a:pPr>
            <a:endParaRPr lang="zh-TW" altLang="en-US" smtClean="0">
              <a:latin typeface="Arial" pitchFamily="34" charset="0"/>
            </a:endParaRPr>
          </a:p>
        </p:txBody>
      </p:sp>
      <p:sp>
        <p:nvSpPr>
          <p:cNvPr id="149508"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1" tIns="47376" rIns="94751" bIns="47376" anchor="b"/>
          <a:lstStyle>
            <a:lvl1pPr defTabSz="912813">
              <a:defRPr kumimoji="1">
                <a:solidFill>
                  <a:schemeClr val="tx1"/>
                </a:solidFill>
                <a:latin typeface="Arial" pitchFamily="34" charset="0"/>
                <a:ea typeface="新細明體" pitchFamily="18" charset="-120"/>
              </a:defRPr>
            </a:lvl1pPr>
            <a:lvl2pPr marL="742950" indent="-285750" defTabSz="912813">
              <a:defRPr kumimoji="1">
                <a:solidFill>
                  <a:schemeClr val="tx1"/>
                </a:solidFill>
                <a:latin typeface="Arial" pitchFamily="34" charset="0"/>
                <a:ea typeface="新細明體" pitchFamily="18" charset="-120"/>
              </a:defRPr>
            </a:lvl2pPr>
            <a:lvl3pPr marL="1143000" indent="-228600" defTabSz="912813">
              <a:defRPr kumimoji="1">
                <a:solidFill>
                  <a:schemeClr val="tx1"/>
                </a:solidFill>
                <a:latin typeface="Arial" pitchFamily="34" charset="0"/>
                <a:ea typeface="新細明體" pitchFamily="18" charset="-120"/>
              </a:defRPr>
            </a:lvl3pPr>
            <a:lvl4pPr marL="1600200" indent="-228600" defTabSz="912813">
              <a:defRPr kumimoji="1">
                <a:solidFill>
                  <a:schemeClr val="tx1"/>
                </a:solidFill>
                <a:latin typeface="Arial" pitchFamily="34" charset="0"/>
                <a:ea typeface="新細明體" pitchFamily="18" charset="-120"/>
              </a:defRPr>
            </a:lvl4pPr>
            <a:lvl5pPr marL="2057400" indent="-228600" defTabSz="912813">
              <a:defRPr kumimoji="1">
                <a:solidFill>
                  <a:schemeClr val="tx1"/>
                </a:solidFill>
                <a:latin typeface="Arial" pitchFamily="34" charset="0"/>
                <a:ea typeface="新細明體" pitchFamily="18" charset="-120"/>
              </a:defRPr>
            </a:lvl5pPr>
            <a:lvl6pPr marL="25146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281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E59DDBD4-CAE8-4505-9302-FB4FE810C080}" type="slidenum">
              <a:rPr lang="zh-TW" altLang="en-US" sz="1200"/>
              <a:pPr algn="r"/>
              <a:t>80</a:t>
            </a:fld>
            <a:endParaRPr lang="en-US" altLang="zh-TW"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52580"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CBDFA4E1-7F2D-4256-AC4A-6C88CE4D5A53}" type="slidenum">
              <a:rPr kumimoji="0" lang="zh-TW" altLang="en-US" sz="1200">
                <a:latin typeface="Calibri" pitchFamily="34" charset="0"/>
              </a:rPr>
              <a:pPr algn="r"/>
              <a:t>82</a:t>
            </a:fld>
            <a:endParaRPr kumimoji="0" lang="en-US" altLang="zh-TW" sz="120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54628"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9D07A374-473A-4A77-A1C3-723D879C5D41}" type="slidenum">
              <a:rPr kumimoji="0" lang="zh-TW" altLang="en-US" sz="1200">
                <a:latin typeface="Calibri" pitchFamily="34" charset="0"/>
              </a:rPr>
              <a:pPr algn="r"/>
              <a:t>83</a:t>
            </a:fld>
            <a:endParaRPr kumimoji="0" lang="en-US" altLang="zh-TW" sz="120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56676"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C577B710-E44E-4D68-9A44-BEEF42EFFF71}" type="slidenum">
              <a:rPr kumimoji="0" lang="zh-TW" altLang="en-US" sz="1200">
                <a:latin typeface="Calibri" pitchFamily="34" charset="0"/>
              </a:rPr>
              <a:pPr algn="r"/>
              <a:t>84</a:t>
            </a:fld>
            <a:endParaRPr kumimoji="0" lang="en-US" altLang="zh-TW"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58724"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3EFF8FB6-DA11-4940-B4F6-19CC3531927A}" type="slidenum">
              <a:rPr kumimoji="0" lang="zh-TW" altLang="en-US" sz="1200">
                <a:latin typeface="Calibri" pitchFamily="34" charset="0"/>
              </a:rPr>
              <a:pPr algn="r"/>
              <a:t>85</a:t>
            </a:fld>
            <a:endParaRPr kumimoji="0" lang="en-US" altLang="zh-TW"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60772"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F46175A4-3641-4673-A173-DB4768C07D34}" type="slidenum">
              <a:rPr kumimoji="0" lang="zh-TW" altLang="en-US" sz="1200">
                <a:latin typeface="Calibri" pitchFamily="34" charset="0"/>
              </a:rPr>
              <a:pPr algn="r"/>
              <a:t>86</a:t>
            </a:fld>
            <a:endParaRPr kumimoji="0" lang="en-US" altLang="zh-TW" sz="120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62820"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A0D06FDC-CDDF-4109-833B-C594C28AA9C8}" type="slidenum">
              <a:rPr kumimoji="0" lang="zh-TW" altLang="en-US" sz="1200">
                <a:latin typeface="Calibri" pitchFamily="34" charset="0"/>
              </a:rPr>
              <a:pPr algn="r"/>
              <a:t>87</a:t>
            </a:fld>
            <a:endParaRPr kumimoji="0" lang="en-US" altLang="zh-TW" sz="1200">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64868"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D8197ECD-BD01-4C3C-B87A-184992E399EF}" type="slidenum">
              <a:rPr kumimoji="0" lang="zh-TW" altLang="en-US" sz="1200">
                <a:latin typeface="Calibri" pitchFamily="34" charset="0"/>
              </a:rPr>
              <a:pPr algn="r"/>
              <a:t>88</a:t>
            </a:fld>
            <a:endParaRPr kumimoji="0" lang="en-US" altLang="zh-TW" sz="1200">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66916"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0AA74255-4DC9-48E3-9AA5-8664C9CB6E70}" type="slidenum">
              <a:rPr kumimoji="0" lang="zh-TW" altLang="en-US" sz="1200">
                <a:latin typeface="Calibri" pitchFamily="34" charset="0"/>
              </a:rPr>
              <a:pPr algn="r"/>
              <a:t>89</a:t>
            </a:fld>
            <a:endParaRPr kumimoji="0" lang="en-US" altLang="zh-TW"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985219" y="3228705"/>
            <a:ext cx="7886351" cy="3059117"/>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3228975" y="509588"/>
            <a:ext cx="3398838" cy="2549525"/>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68964"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A7CBA13E-FCE5-42C0-BBB0-8C0B553AAF31}" type="slidenum">
              <a:rPr kumimoji="0" lang="zh-TW" altLang="en-US" sz="1200">
                <a:latin typeface="Calibri" pitchFamily="34" charset="0"/>
              </a:rPr>
              <a:pPr algn="r"/>
              <a:t>90</a:t>
            </a:fld>
            <a:endParaRPr kumimoji="0" lang="en-US" altLang="zh-TW" sz="1200">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71012"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AFECFD07-47EF-4AF2-9EEA-09DE96FED531}" type="slidenum">
              <a:rPr kumimoji="0" lang="zh-TW" altLang="en-US" sz="1200">
                <a:latin typeface="Calibri" pitchFamily="34" charset="0"/>
              </a:rPr>
              <a:pPr algn="r"/>
              <a:t>91</a:t>
            </a:fld>
            <a:endParaRPr kumimoji="0" lang="en-US" altLang="zh-TW" sz="1200">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73060"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02BC6ACF-691C-458E-B072-D33E200A05D0}" type="slidenum">
              <a:rPr kumimoji="0" lang="zh-TW" altLang="en-US" sz="1200">
                <a:latin typeface="Calibri" pitchFamily="34" charset="0"/>
              </a:rPr>
              <a:pPr algn="r"/>
              <a:t>92</a:t>
            </a:fld>
            <a:endParaRPr kumimoji="0" lang="en-US" altLang="zh-TW" sz="1200">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75108"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AFED413B-44D4-4930-AA4F-0FB51DDBE5FA}" type="slidenum">
              <a:rPr kumimoji="0" lang="zh-TW" altLang="en-US" sz="1200">
                <a:latin typeface="Calibri" pitchFamily="34" charset="0"/>
              </a:rPr>
              <a:pPr algn="r"/>
              <a:t>93</a:t>
            </a:fld>
            <a:endParaRPr kumimoji="0" lang="en-US" altLang="zh-TW" sz="1200">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77156"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0DFC9BD4-70D0-4FFC-9BE6-D8F901FB8A8E}" type="slidenum">
              <a:rPr kumimoji="0" lang="zh-TW" altLang="en-US" sz="1200">
                <a:latin typeface="Calibri" pitchFamily="34" charset="0"/>
              </a:rPr>
              <a:pPr algn="r"/>
              <a:t>94</a:t>
            </a:fld>
            <a:endParaRPr kumimoji="0" lang="en-US" altLang="zh-TW" sz="120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79204"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4AA0C7E3-8F5E-4435-BAE2-0F963BFE4B60}" type="slidenum">
              <a:rPr kumimoji="0" lang="zh-TW" altLang="en-US" sz="1200">
                <a:latin typeface="Calibri" pitchFamily="34" charset="0"/>
              </a:rPr>
              <a:pPr algn="r"/>
              <a:t>95</a:t>
            </a:fld>
            <a:endParaRPr kumimoji="0" lang="en-US" altLang="zh-TW" sz="1200">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81252"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D4923CB4-7C21-449B-95C2-106C0A19AE71}" type="slidenum">
              <a:rPr kumimoji="0" lang="zh-TW" altLang="en-US" sz="1200">
                <a:latin typeface="Calibri" pitchFamily="34" charset="0"/>
              </a:rPr>
              <a:pPr algn="r"/>
              <a:t>96</a:t>
            </a:fld>
            <a:endParaRPr kumimoji="0" lang="en-US" altLang="zh-TW" sz="120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83300"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979DA75F-8D3D-4C5D-A6F8-8DC65243BD9A}" type="slidenum">
              <a:rPr kumimoji="0" lang="zh-TW" altLang="en-US" sz="1200">
                <a:latin typeface="Calibri" pitchFamily="34" charset="0"/>
              </a:rPr>
              <a:pPr algn="r"/>
              <a:t>97</a:t>
            </a:fld>
            <a:endParaRPr kumimoji="0" lang="en-US" altLang="zh-TW" sz="1200">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t>晤談方向：</a:t>
            </a:r>
          </a:p>
          <a:p>
            <a:pPr eaLnBrk="1" hangingPunct="1">
              <a:spcBef>
                <a:spcPct val="0"/>
              </a:spcBef>
            </a:pPr>
            <a:r>
              <a:rPr lang="en-US" altLang="zh-TW" smtClean="0"/>
              <a:t>1.</a:t>
            </a:r>
            <a:r>
              <a:rPr lang="zh-TW" altLang="en-US" smtClean="0"/>
              <a:t>探問選擇外語、資訊兩群科原因（了解選填邏輯）</a:t>
            </a:r>
          </a:p>
          <a:p>
            <a:pPr eaLnBrk="1" hangingPunct="1">
              <a:spcBef>
                <a:spcPct val="0"/>
              </a:spcBef>
            </a:pPr>
            <a:r>
              <a:rPr lang="en-US" altLang="zh-TW" smtClean="0"/>
              <a:t>2.</a:t>
            </a:r>
            <a:r>
              <a:rPr lang="zh-TW" altLang="en-US" smtClean="0"/>
              <a:t>澄清對建築、設計群科的了解與房仲業者的關係。</a:t>
            </a:r>
          </a:p>
          <a:p>
            <a:pPr eaLnBrk="1" hangingPunct="1">
              <a:spcBef>
                <a:spcPct val="0"/>
              </a:spcBef>
            </a:pPr>
            <a:r>
              <a:rPr lang="en-US" altLang="zh-TW" smtClean="0"/>
              <a:t>3.</a:t>
            </a:r>
            <a:r>
              <a:rPr lang="zh-TW" altLang="en-US" smtClean="0"/>
              <a:t>告知設計科所需能力的需求</a:t>
            </a:r>
          </a:p>
          <a:p>
            <a:pPr eaLnBrk="1" hangingPunct="1">
              <a:spcBef>
                <a:spcPct val="0"/>
              </a:spcBef>
            </a:pPr>
            <a:endParaRPr lang="zh-TW" altLang="en-US" smtClean="0"/>
          </a:p>
        </p:txBody>
      </p:sp>
      <p:sp>
        <p:nvSpPr>
          <p:cNvPr id="185348"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21331656-69C9-4A05-8F58-23B952F6932F}" type="slidenum">
              <a:rPr kumimoji="0" lang="zh-TW" altLang="en-US" sz="1200">
                <a:latin typeface="Calibri" pitchFamily="34" charset="0"/>
              </a:rPr>
              <a:pPr algn="r"/>
              <a:t>98</a:t>
            </a:fld>
            <a:endParaRPr kumimoji="0" lang="en-US" altLang="zh-TW" sz="1200">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87396"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E1E8C96A-96A8-4FD7-A12E-E6AB87048A98}" type="slidenum">
              <a:rPr kumimoji="0" lang="zh-TW" altLang="en-US" sz="1200">
                <a:latin typeface="Calibri" pitchFamily="34" charset="0"/>
              </a:rPr>
              <a:pPr algn="r"/>
              <a:t>99</a:t>
            </a:fld>
            <a:endParaRPr kumimoji="0" lang="en-US" altLang="zh-TW"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985219" y="3228705"/>
            <a:ext cx="7886351" cy="3059117"/>
          </a:xfrm>
          <a:noFill/>
          <a:ln/>
        </p:spPr>
        <p:txBody>
          <a:bodyPr lIns="95546" tIns="95546" rIns="95546" bIns="95546"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3228975" y="509588"/>
            <a:ext cx="3398838" cy="2549525"/>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89444"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286258D2-68AB-4DAE-BC35-D27563809903}" type="slidenum">
              <a:rPr kumimoji="0" lang="zh-TW" altLang="en-US" sz="1200">
                <a:latin typeface="Calibri" pitchFamily="34" charset="0"/>
              </a:rPr>
              <a:pPr algn="r"/>
              <a:t>100</a:t>
            </a:fld>
            <a:endParaRPr kumimoji="0" lang="en-US" altLang="zh-TW" sz="1200">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t>性向和興趣一模一樣</a:t>
            </a:r>
          </a:p>
          <a:p>
            <a:pPr eaLnBrk="1" hangingPunct="1">
              <a:spcBef>
                <a:spcPct val="0"/>
              </a:spcBef>
            </a:pPr>
            <a:endParaRPr lang="zh-TW" altLang="en-US" smtClean="0"/>
          </a:p>
        </p:txBody>
      </p:sp>
      <p:sp>
        <p:nvSpPr>
          <p:cNvPr id="191492"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6A268595-13BE-49CB-A3E2-BF988C208EE0}" type="slidenum">
              <a:rPr kumimoji="0" lang="zh-TW" altLang="en-US" sz="1200">
                <a:latin typeface="Calibri" pitchFamily="34" charset="0"/>
              </a:rPr>
              <a:pPr algn="r"/>
              <a:t>101</a:t>
            </a:fld>
            <a:endParaRPr kumimoji="0" lang="en-US" altLang="zh-TW" sz="1200">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t>性向和興趣一模一樣</a:t>
            </a:r>
          </a:p>
        </p:txBody>
      </p:sp>
      <p:sp>
        <p:nvSpPr>
          <p:cNvPr id="193540"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A20D2865-2004-482E-9724-CB29693CE3A8}" type="slidenum">
              <a:rPr kumimoji="0" lang="zh-TW" altLang="en-US" sz="1200">
                <a:latin typeface="Calibri" pitchFamily="34" charset="0"/>
              </a:rPr>
              <a:pPr algn="r"/>
              <a:t>102</a:t>
            </a:fld>
            <a:endParaRPr kumimoji="0" lang="en-US" altLang="zh-TW" sz="1200">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t>性向和興趣一模一樣</a:t>
            </a:r>
          </a:p>
          <a:p>
            <a:pPr eaLnBrk="1" hangingPunct="1">
              <a:spcBef>
                <a:spcPct val="0"/>
              </a:spcBef>
            </a:pPr>
            <a:endParaRPr lang="zh-TW" altLang="en-US" smtClean="0"/>
          </a:p>
        </p:txBody>
      </p:sp>
      <p:sp>
        <p:nvSpPr>
          <p:cNvPr id="195588"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F721B454-1E2C-4156-AC60-700622C309AF}" type="slidenum">
              <a:rPr kumimoji="0" lang="zh-TW" altLang="en-US" sz="1200">
                <a:latin typeface="Calibri" pitchFamily="34" charset="0"/>
              </a:rPr>
              <a:pPr algn="r"/>
              <a:t>103</a:t>
            </a:fld>
            <a:endParaRPr kumimoji="0" lang="en-US" altLang="zh-TW" sz="120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97636"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4F8A7FD8-0C4D-4091-9E87-BA37B6A4C5DD}" type="slidenum">
              <a:rPr kumimoji="0" lang="zh-TW" altLang="en-US" sz="1200">
                <a:latin typeface="Calibri" pitchFamily="34" charset="0"/>
              </a:rPr>
              <a:pPr algn="r" eaLnBrk="1" hangingPunct="1"/>
              <a:t>104</a:t>
            </a:fld>
            <a:endParaRPr kumimoji="0" lang="en-US" altLang="zh-TW" sz="1200">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99684"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4D88BDAD-B3F0-48C8-B313-C687FA695062}" type="slidenum">
              <a:rPr kumimoji="0" lang="zh-TW" altLang="en-US" sz="1200">
                <a:latin typeface="Calibri" pitchFamily="34" charset="0"/>
              </a:rPr>
              <a:pPr algn="r"/>
              <a:t>105</a:t>
            </a:fld>
            <a:endParaRPr kumimoji="0" lang="en-US" altLang="zh-TW" sz="1200">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201732"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10B09957-B4C2-43B3-BA91-A8B354E3E47A}" type="slidenum">
              <a:rPr kumimoji="0" lang="zh-TW" altLang="en-US" sz="1200">
                <a:latin typeface="Calibri" pitchFamily="34" charset="0"/>
              </a:rPr>
              <a:pPr algn="r"/>
              <a:t>106</a:t>
            </a:fld>
            <a:endParaRPr kumimoji="0" lang="en-US" altLang="zh-TW" sz="1200">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203780"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07F151E8-21EB-4402-81C5-CB7DB4F04A90}" type="slidenum">
              <a:rPr kumimoji="0" lang="zh-TW" altLang="en-US" sz="1200">
                <a:latin typeface="Calibri" pitchFamily="34" charset="0"/>
              </a:rPr>
              <a:pPr algn="r" eaLnBrk="1" hangingPunct="1"/>
              <a:t>107</a:t>
            </a:fld>
            <a:endParaRPr kumimoji="0" lang="en-US" altLang="zh-TW" sz="1200">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205828" name="投影片編號版面配置區 3"/>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4E3A54E4-1A7E-45B3-91F2-92D61E829769}" type="slidenum">
              <a:rPr kumimoji="0" lang="zh-TW" altLang="en-US" sz="1200">
                <a:latin typeface="Calibri" pitchFamily="34" charset="0"/>
              </a:rPr>
              <a:pPr algn="r" eaLnBrk="1" hangingPunct="1"/>
              <a:t>108</a:t>
            </a:fld>
            <a:endParaRPr kumimoji="0" lang="en-US" altLang="zh-TW" sz="120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Shape 624"/>
          <p:cNvSpPr>
            <a:spLocks noGrp="1" noRot="1" noChangeAspect="1" noTextEdit="1"/>
          </p:cNvSpPr>
          <p:nvPr>
            <p:ph type="sldImg" idx="2"/>
          </p:nvPr>
        </p:nvSpPr>
        <p:spPr bwMode="auto">
          <a:xfrm>
            <a:off x="3230563" y="511175"/>
            <a:ext cx="3397250" cy="25479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7875" name="Shape 625"/>
          <p:cNvSpPr>
            <a:spLocks noGrp="1"/>
          </p:cNvSpPr>
          <p:nvPr>
            <p:ph type="body" idx="1"/>
          </p:nvPr>
        </p:nvSpPr>
        <p:spPr bwMode="auto">
          <a:xfrm>
            <a:off x="981075" y="3227388"/>
            <a:ext cx="7894638" cy="305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25" tIns="45762" rIns="91525" bIns="45762" numCol="1" anchor="t" anchorCtr="0" compatLnSpc="1">
            <a:prstTxWarp prst="textNoShape">
              <a:avLst/>
            </a:prstTxWarp>
          </a:bodyPr>
          <a:lstStyle/>
          <a:p>
            <a:pPr>
              <a:spcBef>
                <a:spcPct val="0"/>
              </a:spcBef>
            </a:pPr>
            <a:endParaRPr lang="zh-TW" altLang="zh-TW" smtClean="0"/>
          </a:p>
        </p:txBody>
      </p:sp>
      <p:sp>
        <p:nvSpPr>
          <p:cNvPr id="207876" name="Shape 626"/>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62" rIns="91525" bIns="45762"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buSzPct val="25000"/>
            </a:pPr>
            <a:r>
              <a:rPr lang="zh-TW" altLang="zh-TW" sz="1200"/>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70660"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CB66F9C0-C833-455B-8BF6-0124BED1E6C2}" type="slidenum">
              <a:rPr kumimoji="0" lang="zh-TW" altLang="en-US" sz="1200">
                <a:latin typeface="Calibri" pitchFamily="34" charset="0"/>
              </a:rPr>
              <a:pPr algn="r" eaLnBrk="1" hangingPunct="1"/>
              <a:t>11</a:t>
            </a:fld>
            <a:endParaRPr kumimoji="0" lang="en-US" altLang="zh-TW" sz="120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8" name="Google Shape;126;g35f391192_057:notes"/>
          <p:cNvSpPr>
            <a:spLocks noGrp="1" noRot="1" noChangeAspect="1" noTextEdit="1"/>
          </p:cNvSpPr>
          <p:nvPr>
            <p:ph type="sldImg" idx="2"/>
          </p:nvPr>
        </p:nvSpPr>
        <p:spPr bwMode="auto">
          <a:xfrm>
            <a:off x="919163" y="746125"/>
            <a:ext cx="4968875" cy="3725863"/>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4019" name="Google Shape;127;g35f391192_057:notes"/>
          <p:cNvSpPr>
            <a:spLocks noGrp="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zh-TW" altLang="en-US" smtClean="0"/>
              <a:t>為什麼我們要這樣鼓勵孩子呢</a:t>
            </a:r>
            <a:r>
              <a:rPr lang="en-US" altLang="zh-TW" smtClean="0"/>
              <a:t>?</a:t>
            </a:r>
          </a:p>
          <a:p>
            <a:pPr>
              <a:spcBef>
                <a:spcPct val="0"/>
              </a:spcBef>
            </a:pPr>
            <a:r>
              <a:rPr lang="zh-TW" altLang="en-US" smtClean="0"/>
              <a:t>因為青少年時期正在屬於一個自我認同階段</a:t>
            </a:r>
            <a:r>
              <a:rPr lang="en-US" altLang="zh-TW" smtClean="0"/>
              <a:t>~</a:t>
            </a:r>
          </a:p>
          <a:p>
            <a:pPr>
              <a:spcBef>
                <a:spcPct val="0"/>
              </a:spcBef>
            </a:pPr>
            <a:r>
              <a:rPr lang="zh-TW" altLang="en-US" smtClean="0"/>
              <a:t>這階段的孩子不停的在問</a:t>
            </a:r>
            <a:r>
              <a:rPr lang="en-US" altLang="zh-TW" smtClean="0"/>
              <a:t>[</a:t>
            </a:r>
            <a:r>
              <a:rPr lang="zh-TW" altLang="en-US" smtClean="0"/>
              <a:t>我是誰</a:t>
            </a:r>
            <a:r>
              <a:rPr lang="en-US" altLang="zh-TW" smtClean="0"/>
              <a:t>?]</a:t>
            </a:r>
            <a:r>
              <a:rPr lang="zh-TW" altLang="en-US" smtClean="0"/>
              <a:t> </a:t>
            </a:r>
            <a:r>
              <a:rPr lang="en-US" altLang="zh-TW" smtClean="0"/>
              <a:t>[</a:t>
            </a:r>
            <a:r>
              <a:rPr lang="zh-TW" altLang="en-US" smtClean="0"/>
              <a:t>我是什麼樣的人</a:t>
            </a:r>
            <a:r>
              <a:rPr lang="en-US" altLang="zh-TW" smtClean="0"/>
              <a:t>]</a:t>
            </a:r>
          </a:p>
          <a:p>
            <a:pPr>
              <a:spcBef>
                <a:spcPct val="0"/>
              </a:spcBef>
            </a:pPr>
            <a:r>
              <a:rPr lang="zh-TW" altLang="en-US" smtClean="0"/>
              <a:t>那是誰來告訴他的</a:t>
            </a:r>
            <a:r>
              <a:rPr lang="en-US" altLang="zh-TW" smtClean="0"/>
              <a:t>?</a:t>
            </a:r>
            <a:r>
              <a:rPr lang="zh-TW" altLang="en-US" smtClean="0"/>
              <a:t>就是身旁的這些人</a:t>
            </a:r>
            <a:r>
              <a:rPr lang="en-US" altLang="zh-TW" smtClean="0"/>
              <a:t>~</a:t>
            </a:r>
          </a:p>
          <a:p>
            <a:pPr>
              <a:spcBef>
                <a:spcPct val="0"/>
              </a:spcBef>
            </a:pPr>
            <a:endParaRPr lang="en-US" altLang="zh-TW" smtClean="0"/>
          </a:p>
          <a:p>
            <a:pPr>
              <a:spcBef>
                <a:spcPct val="0"/>
              </a:spcBef>
            </a:pPr>
            <a:r>
              <a:rPr lang="zh-TW" altLang="en-US" smtClean="0"/>
              <a:t>因此我們怎麼鼓勵、回應孩子，會影響孩子如何看待自己</a:t>
            </a:r>
            <a:r>
              <a:rPr lang="en-US" altLang="zh-TW" smtClean="0"/>
              <a:t>~</a:t>
            </a:r>
          </a:p>
          <a:p>
            <a:pPr>
              <a:spcBef>
                <a:spcPct val="0"/>
              </a:spcBef>
            </a:pPr>
            <a:endParaRPr lang="en-US" altLang="zh-TW" smtClean="0"/>
          </a:p>
          <a:p>
            <a:pPr>
              <a:spcBef>
                <a:spcPct val="0"/>
              </a:spcBef>
            </a:pPr>
            <a:r>
              <a:rPr lang="zh-TW" altLang="en-US" smtClean="0"/>
              <a:t>如果在自我認同階段，可以清楚知道自己擁有什麼樣的天賦，</a:t>
            </a:r>
            <a:endParaRPr lang="en-US" altLang="zh-TW" smtClean="0"/>
          </a:p>
          <a:p>
            <a:pPr>
              <a:spcBef>
                <a:spcPct val="0"/>
              </a:spcBef>
            </a:pPr>
            <a:r>
              <a:rPr lang="zh-TW" altLang="en-US" smtClean="0"/>
              <a:t>相對地他們會比較有意願和熱情去嘗試，也比較不害怕困難</a:t>
            </a:r>
            <a:r>
              <a:rPr lang="en-US" altLang="zh-TW" smtClean="0"/>
              <a:t>~</a:t>
            </a:r>
          </a:p>
          <a:p>
            <a:pPr>
              <a:spcBef>
                <a:spcPct val="0"/>
              </a:spcBef>
            </a:pPr>
            <a:r>
              <a:rPr lang="zh-TW" altLang="en-US" smtClean="0"/>
              <a:t>孩子更有機會歸屬自己的天命，選擇自己喜愛又擅長的事情。</a:t>
            </a:r>
            <a:endParaRPr lang="en-US" altLang="zh-TW" smtClean="0"/>
          </a:p>
          <a:p>
            <a:pPr>
              <a:spcBef>
                <a:spcPct val="0"/>
              </a:spcBef>
            </a:pPr>
            <a:endParaRPr lang="en-US" altLang="zh-TW" smtClean="0"/>
          </a:p>
          <a:p>
            <a:pPr>
              <a:spcBef>
                <a:spcPct val="0"/>
              </a:spcBef>
            </a:pPr>
            <a:r>
              <a:rPr lang="zh-TW" altLang="en-US" smtClean="0"/>
              <a:t>相對地，如果在這階段孩子不太知道自己到底會什麼</a:t>
            </a:r>
            <a:r>
              <a:rPr lang="en-US" altLang="zh-TW" smtClean="0"/>
              <a:t>?</a:t>
            </a:r>
            <a:r>
              <a:rPr lang="zh-TW" altLang="en-US" smtClean="0"/>
              <a:t>到底擅長什麼</a:t>
            </a:r>
            <a:r>
              <a:rPr lang="en-US" altLang="zh-TW" smtClean="0"/>
              <a:t>?</a:t>
            </a:r>
          </a:p>
          <a:p>
            <a:pPr>
              <a:spcBef>
                <a:spcPct val="0"/>
              </a:spcBef>
            </a:pPr>
            <a:r>
              <a:rPr lang="zh-TW" altLang="en-US" smtClean="0"/>
              <a:t>他很容易會感到徬徨，也會害怕失敗</a:t>
            </a:r>
            <a:r>
              <a:rPr lang="en-US" altLang="zh-TW" smtClean="0"/>
              <a:t>~</a:t>
            </a:r>
          </a:p>
          <a:p>
            <a:pPr>
              <a:spcBef>
                <a:spcPct val="0"/>
              </a:spcBef>
            </a:pPr>
            <a:r>
              <a:rPr lang="zh-TW" altLang="en-US" smtClean="0"/>
              <a:t>這時後他很可能就依他人的眼光去選擇自己的未來，</a:t>
            </a:r>
            <a:endParaRPr lang="en-US" altLang="zh-TW" smtClean="0"/>
          </a:p>
          <a:p>
            <a:pPr>
              <a:spcBef>
                <a:spcPct val="0"/>
              </a:spcBef>
            </a:pPr>
            <a:r>
              <a:rPr lang="zh-TW" altLang="en-US" smtClean="0"/>
              <a:t>或是乾脆不選擇，就像我們很多宅在家裡的青少年</a:t>
            </a:r>
            <a:r>
              <a:rPr lang="en-US" altLang="zh-TW" smtClean="0"/>
              <a:t>~</a:t>
            </a:r>
            <a:r>
              <a:rPr lang="zh-TW" altLang="en-US" smtClean="0"/>
              <a:t>乾脆什麼都不做、什麼都不想。</a:t>
            </a:r>
            <a:endParaRPr lang="en-US" altLang="zh-TW" smtClean="0"/>
          </a:p>
          <a:p>
            <a:pPr>
              <a:spcBef>
                <a:spcPct val="0"/>
              </a:spcBef>
            </a:pPr>
            <a:endParaRPr lang="zh-TW" altLang="zh-TW"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圖像版面配置區 1"/>
          <p:cNvSpPr>
            <a:spLocks noGrp="1" noRot="1" noChangeAspect="1" noTextEdit="1"/>
          </p:cNvSpPr>
          <p:nvPr>
            <p:ph type="sldImg"/>
          </p:nvPr>
        </p:nvSpPr>
        <p:spPr bwMode="auto">
          <a:xfrm>
            <a:off x="919163" y="746125"/>
            <a:ext cx="496887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19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6A47D097-2549-4ABB-BDE7-DF8EC6E23D98}" type="slidenum">
              <a:rPr lang="en-US" altLang="zh-TW">
                <a:solidFill>
                  <a:srgbClr val="000000"/>
                </a:solidFill>
                <a:latin typeface="Calibri" pitchFamily="34" charset="0"/>
              </a:rPr>
              <a:pPr/>
              <a:t>118</a:t>
            </a:fld>
            <a:endParaRPr lang="en-US" altLang="zh-TW">
              <a:solidFill>
                <a:srgbClr val="000000"/>
              </a:solidFill>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影像版面配置區 1"/>
          <p:cNvSpPr>
            <a:spLocks noGrp="1" noRot="1" noChangeAspect="1" noTextEdit="1"/>
          </p:cNvSpPr>
          <p:nvPr>
            <p:ph type="sldImg"/>
          </p:nvPr>
        </p:nvSpPr>
        <p:spPr bwMode="auto">
          <a:xfrm>
            <a:off x="919163" y="746125"/>
            <a:ext cx="496887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zh-TW" altLang="en-US" smtClean="0"/>
              <a:t>也因此</a:t>
            </a:r>
            <a:r>
              <a:rPr kumimoji="1" lang="en-US" altLang="zh-TW" smtClean="0"/>
              <a:t>12</a:t>
            </a:r>
            <a:r>
              <a:rPr kumimoji="1" lang="zh-TW" altLang="en-US" smtClean="0"/>
              <a:t>年國教其實就是希望能從現在的困境中解脫</a:t>
            </a:r>
            <a:endParaRPr kumimoji="1" lang="en-US" altLang="zh-TW" smtClean="0"/>
          </a:p>
          <a:p>
            <a:r>
              <a:rPr kumimoji="1" lang="zh-TW" altLang="en-US" smtClean="0"/>
              <a:t>幫助孩子們找到期待中的未來．．．．</a:t>
            </a:r>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A5D3BAD6-FC79-4BC5-86A9-8535242B1FFC}" type="slidenum">
              <a:rPr kumimoji="0" lang="zh-CN" altLang="en-US">
                <a:solidFill>
                  <a:srgbClr val="000000"/>
                </a:solidFill>
                <a:latin typeface="Calibri" pitchFamily="34" charset="0"/>
                <a:ea typeface="SimSun" pitchFamily="2" charset="-122"/>
              </a:rPr>
              <a:pPr/>
              <a:t>125</a:t>
            </a:fld>
            <a:endParaRPr kumimoji="0" lang="zh-CN" altLang="en-US">
              <a:solidFill>
                <a:srgbClr val="000000"/>
              </a:solidFill>
              <a:latin typeface="Calibri" pitchFamily="34" charset="0"/>
              <a:ea typeface="SimSun"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323532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38" rIns="91275" bIns="45638" numCol="1" anchor="t" anchorCtr="0" compatLnSpc="1">
            <a:prstTxWarp prst="textNoShape">
              <a:avLst/>
            </a:prstTxWarp>
          </a:bodyPr>
          <a:lstStyle/>
          <a:p>
            <a:pPr eaLnBrk="1" hangingPunct="1">
              <a:spcBef>
                <a:spcPct val="0"/>
              </a:spcBef>
            </a:pPr>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788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913AED17-073A-467C-8E35-398C6D5D4696}" type="slidenum">
              <a:rPr lang="zh-TW" altLang="en-US">
                <a:solidFill>
                  <a:srgbClr val="000000"/>
                </a:solidFill>
                <a:latin typeface="Calibri" pitchFamily="34" charset="0"/>
              </a:rPr>
              <a:pPr/>
              <a:t>16</a:t>
            </a:fld>
            <a:endParaRPr lang="zh-TW" altLang="en-US">
              <a:solidFill>
                <a:srgbClr val="000000"/>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xfrm>
            <a:off x="3228975" y="509588"/>
            <a:ext cx="3398838"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809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7F34B3EB-8090-4D40-A44D-1617B63211DA}" type="slidenum">
              <a:rPr lang="zh-TW" altLang="en-US">
                <a:solidFill>
                  <a:srgbClr val="000000"/>
                </a:solidFill>
                <a:latin typeface="Calibri" pitchFamily="34" charset="0"/>
              </a:rPr>
              <a:pPr/>
              <a:t>17</a:t>
            </a:fld>
            <a:endParaRPr lang="zh-TW" altLang="en-US">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1.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15.xml"/><Relationship Id="rId1" Type="http://schemas.openxmlformats.org/officeDocument/2006/relationships/themeOverride" Target="../theme/themeOverride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A51247E4-F396-4B7B-A013-6F1563CBFB91}" type="datetime1">
              <a:rPr lang="en-US" altLang="zh-TW"/>
              <a:pPr>
                <a:defRPr/>
              </a:pPr>
              <a:t>3/10/2022</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71D6E12C-5777-42E6-8A63-5439EC236001}" type="slidenum">
              <a:rPr lang="en-US" altLang="zh-TW"/>
              <a:pPr/>
              <a:t>‹#›</a:t>
            </a:fld>
            <a:endParaRPr lang="en-US" altLang="zh-TW"/>
          </a:p>
        </p:txBody>
      </p:sp>
    </p:spTree>
    <p:extLst>
      <p:ext uri="{BB962C8B-B14F-4D97-AF65-F5344CB8AC3E}">
        <p14:creationId xmlns:p14="http://schemas.microsoft.com/office/powerpoint/2010/main" val="4269513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0"/>
            <a:ext cx="20574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57200" y="274700"/>
            <a:ext cx="6019800" cy="5851525"/>
          </a:xfrm>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FB44583F-014A-462E-83B0-70365CC3E8EC}" type="datetime1">
              <a:rPr lang="en-US" altLang="zh-TW"/>
              <a:pPr>
                <a:defRPr/>
              </a:pPr>
              <a:t>3/10/2022</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A14F0998-278E-4E2E-9CCE-0C535BE29BE1}" type="slidenum">
              <a:rPr lang="en-US" altLang="zh-TW"/>
              <a:pPr/>
              <a:t>‹#›</a:t>
            </a:fld>
            <a:endParaRPr lang="en-US" altLang="zh-TW"/>
          </a:p>
        </p:txBody>
      </p:sp>
    </p:spTree>
    <p:extLst>
      <p:ext uri="{BB962C8B-B14F-4D97-AF65-F5344CB8AC3E}">
        <p14:creationId xmlns:p14="http://schemas.microsoft.com/office/powerpoint/2010/main" val="31769747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p:cNvPr>
          <p:cNvSpPr>
            <a:spLocks noGrp="1"/>
          </p:cNvSpPr>
          <p:nvPr>
            <p:ph type="dt" sz="half" idx="10"/>
          </p:nvPr>
        </p:nvSpPr>
        <p:spPr/>
        <p:txBody>
          <a:bodyPr/>
          <a:lstStyle>
            <a:lvl1pPr>
              <a:defRPr/>
            </a:lvl1pPr>
          </a:lstStyle>
          <a:p>
            <a:pPr>
              <a:defRPr/>
            </a:pPr>
            <a:fld id="{243D39A1-5212-46F7-B07C-8A0F5A0111C5}"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3"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4212490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1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91D4F85C-4055-46BD-A099-66CBC74EC842}"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7496687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42053110-98B5-40FF-BD1D-A09D7D5047F3}"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2371058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C6C0FEA3-968D-49B8-9388-B0C2573D53A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8524450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75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75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AF4889A7-B72C-4CBD-BC61-DC94BDED97BD}"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8289411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6"/>
            <a:ext cx="8229600" cy="4525963"/>
          </a:xfrm>
        </p:spPr>
        <p:txBody>
          <a:bodyPr/>
          <a:lstStyle/>
          <a:p>
            <a:pPr lvl="0"/>
            <a:endParaRPr lang="zh-TW" altLang="en-US" noProof="0"/>
          </a:p>
        </p:txBody>
      </p:sp>
      <p:sp>
        <p:nvSpPr>
          <p:cNvPr id="4" name="日期版面配置區 3">
            <a:extLst/>
          </p:cNvPr>
          <p:cNvSpPr>
            <a:spLocks noGrp="1"/>
          </p:cNvSpPr>
          <p:nvPr>
            <p:ph type="dt" sz="half" idx="10"/>
          </p:nvPr>
        </p:nvSpPr>
        <p:spPr/>
        <p:txBody>
          <a:bodyPr/>
          <a:lstStyle>
            <a:lvl1pPr>
              <a:defRPr/>
            </a:lvl1pPr>
          </a:lstStyle>
          <a:p>
            <a:pPr>
              <a:defRPr/>
            </a:pPr>
            <a:fld id="{EB91D267-5BEB-4CE2-B649-62A5FA1F918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0995482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537"/>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a:extLst/>
          </p:cNvPr>
          <p:cNvSpPr>
            <a:spLocks noGrp="1"/>
          </p:cNvSpPr>
          <p:nvPr>
            <p:ph type="dt" sz="half" idx="10"/>
          </p:nvPr>
        </p:nvSpPr>
        <p:spPr/>
        <p:txBody>
          <a:bodyPr/>
          <a:lstStyle>
            <a:lvl1pPr>
              <a:defRPr/>
            </a:lvl1pPr>
          </a:lstStyle>
          <a:p>
            <a:pPr>
              <a:defRPr/>
            </a:pPr>
            <a:fld id="{5119F936-24D8-4568-894A-8E0C1C9378B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6243585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FD42CCC1-393F-40AB-820A-929276F2FDDC}"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4167917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012"/>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a:extLst/>
          </p:cNvPr>
          <p:cNvSpPr>
            <a:spLocks noGrp="1"/>
          </p:cNvSpPr>
          <p:nvPr>
            <p:ph type="dt" sz="half" idx="10"/>
          </p:nvPr>
        </p:nvSpPr>
        <p:spPr/>
        <p:txBody>
          <a:bodyPr/>
          <a:lstStyle>
            <a:lvl1pPr>
              <a:defRPr/>
            </a:lvl1pPr>
          </a:lstStyle>
          <a:p>
            <a:pPr>
              <a:defRPr/>
            </a:pPr>
            <a:fld id="{81D073E8-41AF-49B4-918E-64D12F1D53B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2622541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p:cNvPr>
          <p:cNvSpPr>
            <a:spLocks noGrp="1"/>
          </p:cNvSpPr>
          <p:nvPr>
            <p:ph type="dt" sz="half" idx="10"/>
          </p:nvPr>
        </p:nvSpPr>
        <p:spPr/>
        <p:txBody>
          <a:bodyPr/>
          <a:lstStyle>
            <a:lvl1pPr>
              <a:defRPr/>
            </a:lvl1pPr>
          </a:lstStyle>
          <a:p>
            <a:pPr>
              <a:defRPr/>
            </a:pPr>
            <a:fld id="{D5E2DC95-E653-4C3C-A249-9F537CCE281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440427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群組 6"/>
          <p:cNvGrpSpPr>
            <a:grpSpLocks/>
          </p:cNvGrpSpPr>
          <p:nvPr userDrawn="1"/>
        </p:nvGrpSpPr>
        <p:grpSpPr bwMode="auto">
          <a:xfrm>
            <a:off x="0" y="5732523"/>
            <a:ext cx="9145588" cy="865187"/>
            <a:chOff x="0" y="5733256"/>
            <a:chExt cx="9145016" cy="864096"/>
          </a:xfrm>
        </p:grpSpPr>
        <p:sp>
          <p:nvSpPr>
            <p:cNvPr id="5" name="矩形 4">
              <a:extLst>
                <a:ext uri="{FF2B5EF4-FFF2-40B4-BE49-F238E27FC236}">
                  <a16:creationId xmlns:a16="http://schemas.microsoft.com/office/drawing/2014/main" id="{AECB959C-FD03-4C34-83B1-C94E0E7286E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3D1487D0-E5C6-4250-B3FA-9A1480BD10A1}"/>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685800" y="2130492"/>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7" name="日期版面配置區 3">
            <a:extLst>
              <a:ext uri="{FF2B5EF4-FFF2-40B4-BE49-F238E27FC236}">
                <a16:creationId xmlns:a16="http://schemas.microsoft.com/office/drawing/2014/main" id="{7B07F76F-A422-4E22-A605-60CA44AF9E8F}"/>
              </a:ext>
            </a:extLst>
          </p:cNvPr>
          <p:cNvSpPr>
            <a:spLocks noGrp="1"/>
          </p:cNvSpPr>
          <p:nvPr>
            <p:ph type="dt" sz="half" idx="10"/>
          </p:nvPr>
        </p:nvSpPr>
        <p:spPr>
          <a:xfrm>
            <a:off x="260350" y="6304023"/>
            <a:ext cx="2133600" cy="365125"/>
          </a:xfrm>
        </p:spPr>
        <p:txBody>
          <a:bodyPr/>
          <a:lstStyle>
            <a:lvl1pPr>
              <a:defRPr/>
            </a:lvl1pPr>
          </a:lstStyle>
          <a:p>
            <a:pPr>
              <a:defRPr/>
            </a:pPr>
            <a:fld id="{C5921EF9-49E9-455D-846C-20AC4E66EC0E}" type="datetimeFigureOut">
              <a:rPr lang="zh-TW" altLang="en-US"/>
              <a:pPr>
                <a:defRPr/>
              </a:pPr>
              <a:t>2022/3/10</a:t>
            </a:fld>
            <a:endParaRPr lang="zh-TW" altLang="en-US" dirty="0"/>
          </a:p>
        </p:txBody>
      </p:sp>
      <p:sp>
        <p:nvSpPr>
          <p:cNvPr id="8" name="頁尾版面配置區 4">
            <a:extLst>
              <a:ext uri="{FF2B5EF4-FFF2-40B4-BE49-F238E27FC236}">
                <a16:creationId xmlns:a16="http://schemas.microsoft.com/office/drawing/2014/main" id="{FBE35FB9-CA01-46E5-A954-5139FD59C951}"/>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1BD33615-2530-4DE4-8FA4-989A13EF93C0}"/>
              </a:ext>
            </a:extLst>
          </p:cNvPr>
          <p:cNvSpPr>
            <a:spLocks noGrp="1"/>
          </p:cNvSpPr>
          <p:nvPr>
            <p:ph type="sldNum" sz="quarter" idx="12"/>
          </p:nvPr>
        </p:nvSpPr>
        <p:spPr/>
        <p:txBody>
          <a:bodyPr/>
          <a:lstStyle>
            <a:lvl1pPr>
              <a:defRPr/>
            </a:lvl1pPr>
          </a:lstStyle>
          <a:p>
            <a:fld id="{26E1CBB2-A0EB-40D3-9305-363069AF1DC3}" type="slidenum">
              <a:rPr lang="zh-TW" altLang="en-US"/>
              <a:pPr/>
              <a:t>‹#›</a:t>
            </a:fld>
            <a:endParaRPr lang="zh-TW" altLang="en-US"/>
          </a:p>
        </p:txBody>
      </p:sp>
    </p:spTree>
    <p:extLst>
      <p:ext uri="{BB962C8B-B14F-4D97-AF65-F5344CB8AC3E}">
        <p14:creationId xmlns:p14="http://schemas.microsoft.com/office/powerpoint/2010/main" val="40611371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8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8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p:cNvPr>
          <p:cNvSpPr>
            <a:spLocks noGrp="1"/>
          </p:cNvSpPr>
          <p:nvPr>
            <p:ph type="dt" sz="half" idx="10"/>
          </p:nvPr>
        </p:nvSpPr>
        <p:spPr/>
        <p:txBody>
          <a:bodyPr/>
          <a:lstStyle>
            <a:lvl1pPr>
              <a:defRPr/>
            </a:lvl1pPr>
          </a:lstStyle>
          <a:p>
            <a:pPr>
              <a:defRPr/>
            </a:pPr>
            <a:fld id="{4EEF77A6-4730-4244-B54E-ADF4AFE4915E}"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8"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5322268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p:cNvPr>
          <p:cNvSpPr>
            <a:spLocks noGrp="1"/>
          </p:cNvSpPr>
          <p:nvPr>
            <p:ph type="dt" sz="half" idx="10"/>
          </p:nvPr>
        </p:nvSpPr>
        <p:spPr/>
        <p:txBody>
          <a:bodyPr/>
          <a:lstStyle>
            <a:lvl1pPr>
              <a:defRPr/>
            </a:lvl1pPr>
          </a:lstStyle>
          <a:p>
            <a:pPr>
              <a:defRPr/>
            </a:pPr>
            <a:fld id="{67A063C5-EA8A-4373-B85A-3C2B7D317D9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4"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1761069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p:cNvPr>
          <p:cNvSpPr>
            <a:spLocks noGrp="1"/>
          </p:cNvSpPr>
          <p:nvPr>
            <p:ph type="dt" sz="half" idx="10"/>
          </p:nvPr>
        </p:nvSpPr>
        <p:spPr/>
        <p:txBody>
          <a:bodyPr/>
          <a:lstStyle>
            <a:lvl1pPr>
              <a:defRPr/>
            </a:lvl1pPr>
          </a:lstStyle>
          <a:p>
            <a:pPr>
              <a:defRPr/>
            </a:pPr>
            <a:fld id="{243D39A1-5212-46F7-B07C-8A0F5A0111C5}"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3"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7420984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1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91D4F85C-4055-46BD-A099-66CBC74EC842}"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1039139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42053110-98B5-40FF-BD1D-A09D7D5047F3}"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9168601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C6C0FEA3-968D-49B8-9388-B0C2573D53A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8232411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75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75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AF4889A7-B72C-4CBD-BC61-DC94BDED97BD}"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6832852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6"/>
            <a:ext cx="8229600" cy="4525963"/>
          </a:xfrm>
        </p:spPr>
        <p:txBody>
          <a:bodyPr/>
          <a:lstStyle/>
          <a:p>
            <a:pPr lvl="0"/>
            <a:endParaRPr lang="zh-TW" altLang="en-US" noProof="0"/>
          </a:p>
        </p:txBody>
      </p:sp>
      <p:sp>
        <p:nvSpPr>
          <p:cNvPr id="4" name="日期版面配置區 3">
            <a:extLst/>
          </p:cNvPr>
          <p:cNvSpPr>
            <a:spLocks noGrp="1"/>
          </p:cNvSpPr>
          <p:nvPr>
            <p:ph type="dt" sz="half" idx="10"/>
          </p:nvPr>
        </p:nvSpPr>
        <p:spPr/>
        <p:txBody>
          <a:bodyPr/>
          <a:lstStyle>
            <a:lvl1pPr>
              <a:defRPr/>
            </a:lvl1pPr>
          </a:lstStyle>
          <a:p>
            <a:pPr>
              <a:defRPr/>
            </a:pPr>
            <a:fld id="{EB91D267-5BEB-4CE2-B649-62A5FA1F918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0010954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527"/>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a:extLst/>
          </p:cNvPr>
          <p:cNvSpPr>
            <a:spLocks noGrp="1"/>
          </p:cNvSpPr>
          <p:nvPr>
            <p:ph type="dt" sz="half" idx="10"/>
          </p:nvPr>
        </p:nvSpPr>
        <p:spPr/>
        <p:txBody>
          <a:bodyPr/>
          <a:lstStyle>
            <a:lvl1pPr>
              <a:defRPr/>
            </a:lvl1pPr>
          </a:lstStyle>
          <a:p>
            <a:pPr>
              <a:defRPr/>
            </a:pPr>
            <a:fld id="{5119F936-24D8-4568-894A-8E0C1C9378B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0978016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FD42CCC1-393F-40AB-820A-929276F2FDDC}"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46813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群組 6"/>
          <p:cNvGrpSpPr>
            <a:grpSpLocks/>
          </p:cNvGrpSpPr>
          <p:nvPr userDrawn="1"/>
        </p:nvGrpSpPr>
        <p:grpSpPr bwMode="auto">
          <a:xfrm>
            <a:off x="0" y="5732523"/>
            <a:ext cx="9145588" cy="865187"/>
            <a:chOff x="0" y="5733256"/>
            <a:chExt cx="9145016" cy="864096"/>
          </a:xfrm>
        </p:grpSpPr>
        <p:sp>
          <p:nvSpPr>
            <p:cNvPr id="5" name="矩形 4">
              <a:extLst>
                <a:ext uri="{FF2B5EF4-FFF2-40B4-BE49-F238E27FC236}">
                  <a16:creationId xmlns:a16="http://schemas.microsoft.com/office/drawing/2014/main" id="{DE51B921-6BD4-462D-A38B-1A1D7FF7807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658CE6BD-2A81-431F-B9F6-89DD8FE43584}"/>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92DF4964-DB7A-4F9B-8262-C8304239FA35}"/>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2022/3/10</a:t>
            </a:fld>
            <a:endParaRPr lang="zh-TW" altLang="en-US"/>
          </a:p>
        </p:txBody>
      </p:sp>
      <p:sp>
        <p:nvSpPr>
          <p:cNvPr id="8" name="頁尾版面配置區 4">
            <a:extLst>
              <a:ext uri="{FF2B5EF4-FFF2-40B4-BE49-F238E27FC236}">
                <a16:creationId xmlns:a16="http://schemas.microsoft.com/office/drawing/2014/main" id="{779A1A18-B51A-42A8-8B20-37D22CF1BB76}"/>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1C6C92B-E3B2-4261-9C47-087FAAED0A0D}"/>
              </a:ext>
            </a:extLst>
          </p:cNvPr>
          <p:cNvSpPr>
            <a:spLocks noGrp="1"/>
          </p:cNvSpPr>
          <p:nvPr>
            <p:ph type="sldNum" sz="quarter" idx="12"/>
          </p:nvPr>
        </p:nvSpPr>
        <p:spPr/>
        <p:txBody>
          <a:bodyPr/>
          <a:lstStyle>
            <a:lvl1pPr>
              <a:defRPr/>
            </a:lvl1pPr>
          </a:lstStyle>
          <a:p>
            <a:fld id="{BEC339B4-DF43-4AEF-BC67-A8A6624B5B32}" type="slidenum">
              <a:rPr lang="zh-TW" altLang="en-US"/>
              <a:pPr/>
              <a:t>‹#›</a:t>
            </a:fld>
            <a:endParaRPr lang="zh-TW" altLang="en-US"/>
          </a:p>
        </p:txBody>
      </p:sp>
    </p:spTree>
    <p:extLst>
      <p:ext uri="{BB962C8B-B14F-4D97-AF65-F5344CB8AC3E}">
        <p14:creationId xmlns:p14="http://schemas.microsoft.com/office/powerpoint/2010/main" val="5124418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002"/>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a:extLst/>
          </p:cNvPr>
          <p:cNvSpPr>
            <a:spLocks noGrp="1"/>
          </p:cNvSpPr>
          <p:nvPr>
            <p:ph type="dt" sz="half" idx="10"/>
          </p:nvPr>
        </p:nvSpPr>
        <p:spPr/>
        <p:txBody>
          <a:bodyPr/>
          <a:lstStyle>
            <a:lvl1pPr>
              <a:defRPr/>
            </a:lvl1pPr>
          </a:lstStyle>
          <a:p>
            <a:pPr>
              <a:defRPr/>
            </a:pPr>
            <a:fld id="{81D073E8-41AF-49B4-918E-64D12F1D53B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5166781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p:cNvPr>
          <p:cNvSpPr>
            <a:spLocks noGrp="1"/>
          </p:cNvSpPr>
          <p:nvPr>
            <p:ph type="dt" sz="half" idx="10"/>
          </p:nvPr>
        </p:nvSpPr>
        <p:spPr/>
        <p:txBody>
          <a:bodyPr/>
          <a:lstStyle>
            <a:lvl1pPr>
              <a:defRPr/>
            </a:lvl1pPr>
          </a:lstStyle>
          <a:p>
            <a:pPr>
              <a:defRPr/>
            </a:pPr>
            <a:fld id="{D5E2DC95-E653-4C3C-A249-9F537CCE281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4292997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7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7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p:cNvPr>
          <p:cNvSpPr>
            <a:spLocks noGrp="1"/>
          </p:cNvSpPr>
          <p:nvPr>
            <p:ph type="dt" sz="half" idx="10"/>
          </p:nvPr>
        </p:nvSpPr>
        <p:spPr/>
        <p:txBody>
          <a:bodyPr/>
          <a:lstStyle>
            <a:lvl1pPr>
              <a:defRPr/>
            </a:lvl1pPr>
          </a:lstStyle>
          <a:p>
            <a:pPr>
              <a:defRPr/>
            </a:pPr>
            <a:fld id="{4EEF77A6-4730-4244-B54E-ADF4AFE4915E}"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8"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136281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p:cNvPr>
          <p:cNvSpPr>
            <a:spLocks noGrp="1"/>
          </p:cNvSpPr>
          <p:nvPr>
            <p:ph type="dt" sz="half" idx="10"/>
          </p:nvPr>
        </p:nvSpPr>
        <p:spPr/>
        <p:txBody>
          <a:bodyPr/>
          <a:lstStyle>
            <a:lvl1pPr>
              <a:defRPr/>
            </a:lvl1pPr>
          </a:lstStyle>
          <a:p>
            <a:pPr>
              <a:defRPr/>
            </a:pPr>
            <a:fld id="{67A063C5-EA8A-4373-B85A-3C2B7D317D9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4"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5582290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p:cNvPr>
          <p:cNvSpPr>
            <a:spLocks noGrp="1"/>
          </p:cNvSpPr>
          <p:nvPr>
            <p:ph type="dt" sz="half" idx="10"/>
          </p:nvPr>
        </p:nvSpPr>
        <p:spPr/>
        <p:txBody>
          <a:bodyPr/>
          <a:lstStyle>
            <a:lvl1pPr>
              <a:defRPr/>
            </a:lvl1pPr>
          </a:lstStyle>
          <a:p>
            <a:pPr>
              <a:defRPr/>
            </a:pPr>
            <a:fld id="{243D39A1-5212-46F7-B07C-8A0F5A0111C5}"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3"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6303205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1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91D4F85C-4055-46BD-A099-66CBC74EC842}"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8321757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42053110-98B5-40FF-BD1D-A09D7D5047F3}"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8959000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C6C0FEA3-968D-49B8-9388-B0C2573D53A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4644407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7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7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AF4889A7-B72C-4CBD-BC61-DC94BDED97BD}"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1881178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6"/>
            <a:ext cx="8229600" cy="4525963"/>
          </a:xfrm>
        </p:spPr>
        <p:txBody>
          <a:bodyPr/>
          <a:lstStyle/>
          <a:p>
            <a:pPr lvl="0"/>
            <a:endParaRPr lang="zh-TW" altLang="en-US" noProof="0"/>
          </a:p>
        </p:txBody>
      </p:sp>
      <p:sp>
        <p:nvSpPr>
          <p:cNvPr id="4" name="日期版面配置區 3">
            <a:extLst/>
          </p:cNvPr>
          <p:cNvSpPr>
            <a:spLocks noGrp="1"/>
          </p:cNvSpPr>
          <p:nvPr>
            <p:ph type="dt" sz="half" idx="10"/>
          </p:nvPr>
        </p:nvSpPr>
        <p:spPr/>
        <p:txBody>
          <a:bodyPr/>
          <a:lstStyle>
            <a:lvl1pPr>
              <a:defRPr/>
            </a:lvl1pPr>
          </a:lstStyle>
          <a:p>
            <a:pPr>
              <a:defRPr/>
            </a:pPr>
            <a:fld id="{EB91D267-5BEB-4CE2-B649-62A5FA1F918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898401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群組 6"/>
          <p:cNvGrpSpPr>
            <a:grpSpLocks/>
          </p:cNvGrpSpPr>
          <p:nvPr userDrawn="1"/>
        </p:nvGrpSpPr>
        <p:grpSpPr bwMode="auto">
          <a:xfrm>
            <a:off x="0" y="5732523"/>
            <a:ext cx="9145588" cy="865187"/>
            <a:chOff x="0" y="5733256"/>
            <a:chExt cx="9145016" cy="864096"/>
          </a:xfrm>
        </p:grpSpPr>
        <p:sp>
          <p:nvSpPr>
            <p:cNvPr id="5" name="矩形 4">
              <a:extLst>
                <a:ext uri="{FF2B5EF4-FFF2-40B4-BE49-F238E27FC236}">
                  <a16:creationId xmlns:a16="http://schemas.microsoft.com/office/drawing/2014/main" id="{AEF98B6E-7C9A-407F-A8BD-06FEF504BA7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E95D5B3E-6976-4717-8E5B-430532ED7FF4}"/>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722313" y="440696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3C115BB4-F832-4C9A-A4E9-47F3D9ECFF32}"/>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2022/3/10</a:t>
            </a:fld>
            <a:endParaRPr lang="zh-TW" altLang="en-US"/>
          </a:p>
        </p:txBody>
      </p:sp>
      <p:sp>
        <p:nvSpPr>
          <p:cNvPr id="8" name="頁尾版面配置區 4">
            <a:extLst>
              <a:ext uri="{FF2B5EF4-FFF2-40B4-BE49-F238E27FC236}">
                <a16:creationId xmlns:a16="http://schemas.microsoft.com/office/drawing/2014/main" id="{FF773174-4C26-488F-AECC-566E62ED7727}"/>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F9A4CF6-43EA-417D-9C4F-9100C2DB2082}"/>
              </a:ext>
            </a:extLst>
          </p:cNvPr>
          <p:cNvSpPr>
            <a:spLocks noGrp="1"/>
          </p:cNvSpPr>
          <p:nvPr>
            <p:ph type="sldNum" sz="quarter" idx="12"/>
          </p:nvPr>
        </p:nvSpPr>
        <p:spPr/>
        <p:txBody>
          <a:bodyPr/>
          <a:lstStyle>
            <a:lvl1pPr>
              <a:defRPr/>
            </a:lvl1pPr>
          </a:lstStyle>
          <a:p>
            <a:fld id="{AB3B5BED-8520-44F7-AB7C-283584388729}" type="slidenum">
              <a:rPr lang="zh-TW" altLang="en-US"/>
              <a:pPr/>
              <a:t>‹#›</a:t>
            </a:fld>
            <a:endParaRPr lang="zh-TW" altLang="en-US"/>
          </a:p>
        </p:txBody>
      </p:sp>
    </p:spTree>
    <p:extLst>
      <p:ext uri="{BB962C8B-B14F-4D97-AF65-F5344CB8AC3E}">
        <p14:creationId xmlns:p14="http://schemas.microsoft.com/office/powerpoint/2010/main" val="624014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517"/>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a:extLst/>
          </p:cNvPr>
          <p:cNvSpPr>
            <a:spLocks noGrp="1"/>
          </p:cNvSpPr>
          <p:nvPr>
            <p:ph type="dt" sz="half" idx="10"/>
          </p:nvPr>
        </p:nvSpPr>
        <p:spPr/>
        <p:txBody>
          <a:bodyPr/>
          <a:lstStyle>
            <a:lvl1pPr>
              <a:defRPr/>
            </a:lvl1pPr>
          </a:lstStyle>
          <a:p>
            <a:pPr>
              <a:defRPr/>
            </a:pPr>
            <a:fld id="{5119F936-24D8-4568-894A-8E0C1C9378B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223850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FD42CCC1-393F-40AB-820A-929276F2FDDC}"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3592266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92"/>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a:extLst/>
          </p:cNvPr>
          <p:cNvSpPr>
            <a:spLocks noGrp="1"/>
          </p:cNvSpPr>
          <p:nvPr>
            <p:ph type="dt" sz="half" idx="10"/>
          </p:nvPr>
        </p:nvSpPr>
        <p:spPr/>
        <p:txBody>
          <a:bodyPr/>
          <a:lstStyle>
            <a:lvl1pPr>
              <a:defRPr/>
            </a:lvl1pPr>
          </a:lstStyle>
          <a:p>
            <a:pPr>
              <a:defRPr/>
            </a:pPr>
            <a:fld id="{81D073E8-41AF-49B4-918E-64D12F1D53B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7963907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p:cNvPr>
          <p:cNvSpPr>
            <a:spLocks noGrp="1"/>
          </p:cNvSpPr>
          <p:nvPr>
            <p:ph type="dt" sz="half" idx="10"/>
          </p:nvPr>
        </p:nvSpPr>
        <p:spPr/>
        <p:txBody>
          <a:bodyPr/>
          <a:lstStyle>
            <a:lvl1pPr>
              <a:defRPr/>
            </a:lvl1pPr>
          </a:lstStyle>
          <a:p>
            <a:pPr>
              <a:defRPr/>
            </a:pPr>
            <a:fld id="{D5E2DC95-E653-4C3C-A249-9F537CCE281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2480080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7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7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p:cNvPr>
          <p:cNvSpPr>
            <a:spLocks noGrp="1"/>
          </p:cNvSpPr>
          <p:nvPr>
            <p:ph type="dt" sz="half" idx="10"/>
          </p:nvPr>
        </p:nvSpPr>
        <p:spPr/>
        <p:txBody>
          <a:bodyPr/>
          <a:lstStyle>
            <a:lvl1pPr>
              <a:defRPr/>
            </a:lvl1pPr>
          </a:lstStyle>
          <a:p>
            <a:pPr>
              <a:defRPr/>
            </a:pPr>
            <a:fld id="{4EEF77A6-4730-4244-B54E-ADF4AFE4915E}"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8"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822568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p:cNvPr>
          <p:cNvSpPr>
            <a:spLocks noGrp="1"/>
          </p:cNvSpPr>
          <p:nvPr>
            <p:ph type="dt" sz="half" idx="10"/>
          </p:nvPr>
        </p:nvSpPr>
        <p:spPr/>
        <p:txBody>
          <a:bodyPr/>
          <a:lstStyle>
            <a:lvl1pPr>
              <a:defRPr/>
            </a:lvl1pPr>
          </a:lstStyle>
          <a:p>
            <a:pPr>
              <a:defRPr/>
            </a:pPr>
            <a:fld id="{67A063C5-EA8A-4373-B85A-3C2B7D317D9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4"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6167506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p:cNvPr>
          <p:cNvSpPr>
            <a:spLocks noGrp="1"/>
          </p:cNvSpPr>
          <p:nvPr>
            <p:ph type="dt" sz="half" idx="10"/>
          </p:nvPr>
        </p:nvSpPr>
        <p:spPr/>
        <p:txBody>
          <a:bodyPr/>
          <a:lstStyle>
            <a:lvl1pPr>
              <a:defRPr/>
            </a:lvl1pPr>
          </a:lstStyle>
          <a:p>
            <a:pPr>
              <a:defRPr/>
            </a:pPr>
            <a:fld id="{243D39A1-5212-46F7-B07C-8A0F5A0111C5}"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3"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869687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14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91D4F85C-4055-46BD-A099-66CBC74EC842}"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6156331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42053110-98B5-40FF-BD1D-A09D7D5047F3}"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5338564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C6C0FEA3-968D-49B8-9388-B0C2573D53A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780268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群組 6"/>
          <p:cNvGrpSpPr>
            <a:grpSpLocks/>
          </p:cNvGrpSpPr>
          <p:nvPr userDrawn="1"/>
        </p:nvGrpSpPr>
        <p:grpSpPr bwMode="auto">
          <a:xfrm>
            <a:off x="0" y="5732523"/>
            <a:ext cx="9145588" cy="865187"/>
            <a:chOff x="0" y="5733256"/>
            <a:chExt cx="9145016" cy="864096"/>
          </a:xfrm>
        </p:grpSpPr>
        <p:sp>
          <p:nvSpPr>
            <p:cNvPr id="6" name="矩形 5">
              <a:extLst>
                <a:ext uri="{FF2B5EF4-FFF2-40B4-BE49-F238E27FC236}">
                  <a16:creationId xmlns:a16="http://schemas.microsoft.com/office/drawing/2014/main" id="{88CC896A-E9BD-4C11-8CF7-A055BDEDA244}"/>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71D3F175-350E-486A-9AE9-494E963497BF}"/>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729292F4-F8F1-4FAE-9656-7CCDC25C4CDA}"/>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2022/3/10</a:t>
            </a:fld>
            <a:endParaRPr lang="zh-TW" altLang="en-US"/>
          </a:p>
        </p:txBody>
      </p:sp>
      <p:sp>
        <p:nvSpPr>
          <p:cNvPr id="9" name="頁尾版面配置區 4">
            <a:extLst>
              <a:ext uri="{FF2B5EF4-FFF2-40B4-BE49-F238E27FC236}">
                <a16:creationId xmlns:a16="http://schemas.microsoft.com/office/drawing/2014/main" id="{AFD0301F-6023-4A98-A8A0-A92EE9EF9B41}"/>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44DE4E39-B06B-4942-A6BF-709256941C4D}"/>
              </a:ext>
            </a:extLst>
          </p:cNvPr>
          <p:cNvSpPr>
            <a:spLocks noGrp="1"/>
          </p:cNvSpPr>
          <p:nvPr>
            <p:ph type="sldNum" sz="quarter" idx="12"/>
          </p:nvPr>
        </p:nvSpPr>
        <p:spPr/>
        <p:txBody>
          <a:bodyPr/>
          <a:lstStyle>
            <a:lvl1pPr>
              <a:defRPr/>
            </a:lvl1pPr>
          </a:lstStyle>
          <a:p>
            <a:fld id="{389CAC78-8DD6-4624-97D5-73DF9AABA650}" type="slidenum">
              <a:rPr lang="zh-TW" altLang="en-US"/>
              <a:pPr/>
              <a:t>‹#›</a:t>
            </a:fld>
            <a:endParaRPr lang="zh-TW" altLang="en-US"/>
          </a:p>
        </p:txBody>
      </p:sp>
    </p:spTree>
    <p:extLst>
      <p:ext uri="{BB962C8B-B14F-4D97-AF65-F5344CB8AC3E}">
        <p14:creationId xmlns:p14="http://schemas.microsoft.com/office/powerpoint/2010/main" val="31787750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73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73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AF4889A7-B72C-4CBD-BC61-DC94BDED97BD}"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0223176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6"/>
            <a:ext cx="8229600" cy="4525963"/>
          </a:xfrm>
        </p:spPr>
        <p:txBody>
          <a:bodyPr/>
          <a:lstStyle/>
          <a:p>
            <a:pPr lvl="0"/>
            <a:endParaRPr lang="zh-TW" altLang="en-US" noProof="0"/>
          </a:p>
        </p:txBody>
      </p:sp>
      <p:sp>
        <p:nvSpPr>
          <p:cNvPr id="4" name="日期版面配置區 3">
            <a:extLst/>
          </p:cNvPr>
          <p:cNvSpPr>
            <a:spLocks noGrp="1"/>
          </p:cNvSpPr>
          <p:nvPr>
            <p:ph type="dt" sz="half" idx="10"/>
          </p:nvPr>
        </p:nvSpPr>
        <p:spPr/>
        <p:txBody>
          <a:bodyPr/>
          <a:lstStyle>
            <a:lvl1pPr>
              <a:defRPr/>
            </a:lvl1pPr>
          </a:lstStyle>
          <a:p>
            <a:pPr>
              <a:defRPr/>
            </a:pPr>
            <a:fld id="{EB91D267-5BEB-4CE2-B649-62A5FA1F918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5530465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50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a:extLst/>
          </p:cNvPr>
          <p:cNvSpPr>
            <a:spLocks noGrp="1"/>
          </p:cNvSpPr>
          <p:nvPr>
            <p:ph type="dt" sz="half" idx="10"/>
          </p:nvPr>
        </p:nvSpPr>
        <p:spPr/>
        <p:txBody>
          <a:bodyPr/>
          <a:lstStyle>
            <a:lvl1pPr>
              <a:defRPr/>
            </a:lvl1pPr>
          </a:lstStyle>
          <a:p>
            <a:pPr>
              <a:defRPr/>
            </a:pPr>
            <a:fld id="{5119F936-24D8-4568-894A-8E0C1C9378B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3408881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FD42CCC1-393F-40AB-820A-929276F2FDDC}"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6910590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8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a:extLst/>
          </p:cNvPr>
          <p:cNvSpPr>
            <a:spLocks noGrp="1"/>
          </p:cNvSpPr>
          <p:nvPr>
            <p:ph type="dt" sz="half" idx="10"/>
          </p:nvPr>
        </p:nvSpPr>
        <p:spPr/>
        <p:txBody>
          <a:bodyPr/>
          <a:lstStyle>
            <a:lvl1pPr>
              <a:defRPr/>
            </a:lvl1pPr>
          </a:lstStyle>
          <a:p>
            <a:pPr>
              <a:defRPr/>
            </a:pPr>
            <a:fld id="{81D073E8-41AF-49B4-918E-64D12F1D53B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1906487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p:cNvPr>
          <p:cNvSpPr>
            <a:spLocks noGrp="1"/>
          </p:cNvSpPr>
          <p:nvPr>
            <p:ph type="dt" sz="half" idx="10"/>
          </p:nvPr>
        </p:nvSpPr>
        <p:spPr/>
        <p:txBody>
          <a:bodyPr/>
          <a:lstStyle>
            <a:lvl1pPr>
              <a:defRPr/>
            </a:lvl1pPr>
          </a:lstStyle>
          <a:p>
            <a:pPr>
              <a:defRPr/>
            </a:pPr>
            <a:fld id="{D5E2DC95-E653-4C3C-A249-9F537CCE281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8332074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6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6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p:cNvPr>
          <p:cNvSpPr>
            <a:spLocks noGrp="1"/>
          </p:cNvSpPr>
          <p:nvPr>
            <p:ph type="dt" sz="half" idx="10"/>
          </p:nvPr>
        </p:nvSpPr>
        <p:spPr/>
        <p:txBody>
          <a:bodyPr/>
          <a:lstStyle>
            <a:lvl1pPr>
              <a:defRPr/>
            </a:lvl1pPr>
          </a:lstStyle>
          <a:p>
            <a:pPr>
              <a:defRPr/>
            </a:pPr>
            <a:fld id="{4EEF77A6-4730-4244-B54E-ADF4AFE4915E}"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8"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8820864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p:cNvPr>
          <p:cNvSpPr>
            <a:spLocks noGrp="1"/>
          </p:cNvSpPr>
          <p:nvPr>
            <p:ph type="dt" sz="half" idx="10"/>
          </p:nvPr>
        </p:nvSpPr>
        <p:spPr/>
        <p:txBody>
          <a:bodyPr/>
          <a:lstStyle>
            <a:lvl1pPr>
              <a:defRPr/>
            </a:lvl1pPr>
          </a:lstStyle>
          <a:p>
            <a:pPr>
              <a:defRPr/>
            </a:pPr>
            <a:fld id="{67A063C5-EA8A-4373-B85A-3C2B7D317D9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4"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4698564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p:cNvPr>
          <p:cNvSpPr>
            <a:spLocks noGrp="1"/>
          </p:cNvSpPr>
          <p:nvPr>
            <p:ph type="dt" sz="half" idx="10"/>
          </p:nvPr>
        </p:nvSpPr>
        <p:spPr/>
        <p:txBody>
          <a:bodyPr/>
          <a:lstStyle>
            <a:lvl1pPr>
              <a:defRPr/>
            </a:lvl1pPr>
          </a:lstStyle>
          <a:p>
            <a:pPr>
              <a:defRPr/>
            </a:pPr>
            <a:fld id="{243D39A1-5212-46F7-B07C-8A0F5A0111C5}"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3"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0422109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13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91D4F85C-4055-46BD-A099-66CBC74EC842}"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27211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7" name="群組 6"/>
          <p:cNvGrpSpPr>
            <a:grpSpLocks/>
          </p:cNvGrpSpPr>
          <p:nvPr userDrawn="1"/>
        </p:nvGrpSpPr>
        <p:grpSpPr bwMode="auto">
          <a:xfrm>
            <a:off x="0" y="5732523"/>
            <a:ext cx="9145588" cy="865187"/>
            <a:chOff x="0" y="5733256"/>
            <a:chExt cx="9145016" cy="864096"/>
          </a:xfrm>
        </p:grpSpPr>
        <p:sp>
          <p:nvSpPr>
            <p:cNvPr id="8" name="矩形 7">
              <a:extLst>
                <a:ext uri="{FF2B5EF4-FFF2-40B4-BE49-F238E27FC236}">
                  <a16:creationId xmlns:a16="http://schemas.microsoft.com/office/drawing/2014/main" id="{BC7BEB9A-C035-4BD6-80CC-D8350ACF8EB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914BA95B-13F2-4F52-9D57-070E7F25BCC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64"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F532B129-86AA-4715-9CBF-5733FCBEC896}"/>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2022/3/10</a:t>
            </a:fld>
            <a:endParaRPr lang="zh-TW" altLang="en-US"/>
          </a:p>
        </p:txBody>
      </p:sp>
      <p:sp>
        <p:nvSpPr>
          <p:cNvPr id="11" name="頁尾版面配置區 4">
            <a:extLst>
              <a:ext uri="{FF2B5EF4-FFF2-40B4-BE49-F238E27FC236}">
                <a16:creationId xmlns:a16="http://schemas.microsoft.com/office/drawing/2014/main" id="{E752E1AE-F4EE-4869-BCE2-CD5DFEF33CC7}"/>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40D854B5-D037-4449-99BD-4179905B20FB}"/>
              </a:ext>
            </a:extLst>
          </p:cNvPr>
          <p:cNvSpPr>
            <a:spLocks noGrp="1"/>
          </p:cNvSpPr>
          <p:nvPr>
            <p:ph type="sldNum" sz="quarter" idx="12"/>
          </p:nvPr>
        </p:nvSpPr>
        <p:spPr/>
        <p:txBody>
          <a:bodyPr/>
          <a:lstStyle>
            <a:lvl1pPr>
              <a:defRPr/>
            </a:lvl1pPr>
          </a:lstStyle>
          <a:p>
            <a:fld id="{5A5C6D8C-8B6C-45AF-AE45-48FCA7BED90E}" type="slidenum">
              <a:rPr lang="zh-TW" altLang="en-US"/>
              <a:pPr/>
              <a:t>‹#›</a:t>
            </a:fld>
            <a:endParaRPr lang="zh-TW" altLang="en-US"/>
          </a:p>
        </p:txBody>
      </p:sp>
    </p:spTree>
    <p:extLst>
      <p:ext uri="{BB962C8B-B14F-4D97-AF65-F5344CB8AC3E}">
        <p14:creationId xmlns:p14="http://schemas.microsoft.com/office/powerpoint/2010/main" val="2883604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42053110-98B5-40FF-BD1D-A09D7D5047F3}"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0582599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C6C0FEA3-968D-49B8-9388-B0C2573D53A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2190273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71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71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AF4889A7-B72C-4CBD-BC61-DC94BDED97BD}"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3964240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6"/>
            <a:ext cx="8229600" cy="4525963"/>
          </a:xfrm>
        </p:spPr>
        <p:txBody>
          <a:bodyPr/>
          <a:lstStyle/>
          <a:p>
            <a:pPr lvl="0"/>
            <a:endParaRPr lang="zh-TW" altLang="en-US" noProof="0"/>
          </a:p>
        </p:txBody>
      </p:sp>
      <p:sp>
        <p:nvSpPr>
          <p:cNvPr id="4" name="日期版面配置區 3">
            <a:extLst/>
          </p:cNvPr>
          <p:cNvSpPr>
            <a:spLocks noGrp="1"/>
          </p:cNvSpPr>
          <p:nvPr>
            <p:ph type="dt" sz="half" idx="10"/>
          </p:nvPr>
        </p:nvSpPr>
        <p:spPr/>
        <p:txBody>
          <a:bodyPr/>
          <a:lstStyle>
            <a:lvl1pPr>
              <a:defRPr/>
            </a:lvl1pPr>
          </a:lstStyle>
          <a:p>
            <a:pPr>
              <a:defRPr/>
            </a:pPr>
            <a:fld id="{EB91D267-5BEB-4CE2-B649-62A5FA1F918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8738585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直角三角形 3"/>
          <p:cNvSpPr/>
          <p:nvPr/>
        </p:nvSpPr>
        <p:spPr>
          <a:xfrm>
            <a:off x="5"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267" tIns="45636" rIns="91267" bIns="45636" anchor="ctr"/>
          <a:lstStyle/>
          <a:p>
            <a:pPr algn="ctr" eaLnBrk="1" hangingPunct="1">
              <a:defRPr/>
            </a:pPr>
            <a:endParaRPr kumimoji="0" lang="en-US">
              <a:solidFill>
                <a:prstClr val="white"/>
              </a:solidFill>
            </a:endParaRPr>
          </a:p>
        </p:txBody>
      </p:sp>
      <p:grpSp>
        <p:nvGrpSpPr>
          <p:cNvPr id="5" name="群組 15"/>
          <p:cNvGrpSpPr>
            <a:grpSpLocks/>
          </p:cNvGrpSpPr>
          <p:nvPr/>
        </p:nvGrpSpPr>
        <p:grpSpPr bwMode="auto">
          <a:xfrm>
            <a:off x="-3166" y="4953000"/>
            <a:ext cx="9147175" cy="1911350"/>
            <a:chOff x="-3765" y="4832896"/>
            <a:chExt cx="9147765" cy="2032192"/>
          </a:xfrm>
        </p:grpSpPr>
        <p:sp>
          <p:nvSpPr>
            <p:cNvPr id="6" name="手繪多邊形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kumimoji="0" lang="en-US">
                <a:solidFill>
                  <a:prstClr val="black"/>
                </a:solidFill>
              </a:endParaRPr>
            </a:p>
          </p:txBody>
        </p:sp>
        <p:sp>
          <p:nvSpPr>
            <p:cNvPr id="7" name="手繪多邊形 18"/>
            <p:cNvSpPr>
              <a:spLocks/>
            </p:cNvSpPr>
            <p:nvPr/>
          </p:nvSpPr>
          <p:spPr bwMode="auto">
            <a:xfrm>
              <a:off x="35443" y="5135526"/>
              <a:ext cx="9108557" cy="838200"/>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eaLnBrk="1" hangingPunct="1"/>
              <a:endParaRPr lang="zh-TW" altLang="en-US">
                <a:solidFill>
                  <a:prstClr val="black"/>
                </a:solidFill>
              </a:endParaRPr>
            </a:p>
          </p:txBody>
        </p:sp>
        <p:sp>
          <p:nvSpPr>
            <p:cNvPr id="8" name="手繪多邊形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kumimoji="0" lang="en-US">
                <a:solidFill>
                  <a:prstClr val="white"/>
                </a:solidFill>
              </a:endParaRPr>
            </a:p>
          </p:txBody>
        </p:sp>
        <p:cxnSp>
          <p:nvCxnSpPr>
            <p:cNvPr id="10" name="直線接點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標題 8"/>
          <p:cNvSpPr>
            <a:spLocks noGrp="1"/>
          </p:cNvSpPr>
          <p:nvPr>
            <p:ph type="ctrTitle"/>
          </p:nvPr>
        </p:nvSpPr>
        <p:spPr>
          <a:xfrm>
            <a:off x="685800" y="1752645"/>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zh-TW" altLang="en-US" smtClean="0"/>
              <a:t>按一下以編輯母片標題樣式</a:t>
            </a:r>
            <a:endParaRPr lang="en-US"/>
          </a:p>
        </p:txBody>
      </p:sp>
      <p:sp>
        <p:nvSpPr>
          <p:cNvPr id="17" name="副標題 16"/>
          <p:cNvSpPr>
            <a:spLocks noGrp="1"/>
          </p:cNvSpPr>
          <p:nvPr>
            <p:ph type="subTitle" idx="1"/>
          </p:nvPr>
        </p:nvSpPr>
        <p:spPr>
          <a:xfrm>
            <a:off x="685800" y="3611607"/>
            <a:ext cx="7772400" cy="1199704"/>
          </a:xfrm>
        </p:spPr>
        <p:txBody>
          <a:bodyPr lIns="45636" rIns="45636"/>
          <a:lstStyle>
            <a:lvl1pPr marL="0" marR="63886" indent="0" algn="r">
              <a:buNone/>
              <a:defRPr>
                <a:solidFill>
                  <a:schemeClr val="tx2"/>
                </a:solidFill>
              </a:defRPr>
            </a:lvl1pPr>
            <a:lvl2pPr marL="456333" indent="0" algn="ctr">
              <a:buNone/>
            </a:lvl2pPr>
            <a:lvl3pPr marL="912665" indent="0" algn="ctr">
              <a:buNone/>
            </a:lvl3pPr>
            <a:lvl4pPr marL="1368998" indent="0" algn="ctr">
              <a:buNone/>
            </a:lvl4pPr>
            <a:lvl5pPr marL="1825330" indent="0" algn="ctr">
              <a:buNone/>
            </a:lvl5pPr>
            <a:lvl6pPr marL="2281663" indent="0" algn="ctr">
              <a:buNone/>
            </a:lvl6pPr>
            <a:lvl7pPr marL="2738000" indent="0" algn="ctr">
              <a:buNone/>
            </a:lvl7pPr>
            <a:lvl8pPr marL="3194332" indent="0" algn="ctr">
              <a:buNone/>
            </a:lvl8pPr>
            <a:lvl9pPr marL="3650669" indent="0" algn="ctr">
              <a:buNone/>
            </a:lvl9pPr>
            <a:extLst/>
          </a:lstStyle>
          <a:p>
            <a:r>
              <a:rPr lang="zh-TW" altLang="en-US" smtClean="0"/>
              <a:t>按一下以編輯母片副標題樣式</a:t>
            </a:r>
            <a:endParaRPr lang="en-US"/>
          </a:p>
        </p:txBody>
      </p:sp>
      <p:sp>
        <p:nvSpPr>
          <p:cNvPr id="11" name="日期版面配置區 29"/>
          <p:cNvSpPr>
            <a:spLocks noGrp="1"/>
          </p:cNvSpPr>
          <p:nvPr>
            <p:ph type="dt" sz="half" idx="10"/>
          </p:nvPr>
        </p:nvSpPr>
        <p:spPr/>
        <p:txBody>
          <a:bodyPr/>
          <a:lstStyle>
            <a:lvl1pPr>
              <a:defRPr>
                <a:solidFill>
                  <a:srgbClr val="FFFFFF"/>
                </a:solidFill>
              </a:defRPr>
            </a:lvl1pPr>
            <a:extLst/>
          </a:lstStyle>
          <a:p>
            <a:pPr>
              <a:defRPr/>
            </a:pPr>
            <a:endParaRPr lang="en-US" altLang="zh-TW"/>
          </a:p>
        </p:txBody>
      </p:sp>
      <p:sp>
        <p:nvSpPr>
          <p:cNvPr id="12" name="頁尾版面配置區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ltLang="zh-TW">
              <a:solidFill>
                <a:srgbClr val="2DA2BF">
                  <a:tint val="20000"/>
                </a:srgbClr>
              </a:solidFill>
            </a:endParaRPr>
          </a:p>
        </p:txBody>
      </p:sp>
      <p:sp>
        <p:nvSpPr>
          <p:cNvPr id="13" name="投影片編號版面配置區 26"/>
          <p:cNvSpPr>
            <a:spLocks noGrp="1"/>
          </p:cNvSpPr>
          <p:nvPr>
            <p:ph type="sldNum" sz="quarter" idx="12"/>
          </p:nvPr>
        </p:nvSpPr>
        <p:spPr/>
        <p:txBody>
          <a:bodyPr/>
          <a:lstStyle>
            <a:lvl1pPr>
              <a:defRPr>
                <a:solidFill>
                  <a:srgbClr val="FFFFFF"/>
                </a:solidFill>
              </a:defRPr>
            </a:lvl1pPr>
            <a:extLst/>
          </a:lstStyle>
          <a:p>
            <a:pPr>
              <a:defRPr/>
            </a:pPr>
            <a:fld id="{D27B1E4C-E8D7-4A95-9C17-70B22D451E4B}" type="slidenum">
              <a:rPr lang="en-US" altLang="zh-TW"/>
              <a:pPr>
                <a:defRPr/>
              </a:pPr>
              <a:t>‹#›</a:t>
            </a:fld>
            <a:endParaRPr lang="en-US" altLang="zh-TW"/>
          </a:p>
        </p:txBody>
      </p:sp>
    </p:spTree>
    <p:extLst>
      <p:ext uri="{BB962C8B-B14F-4D97-AF65-F5344CB8AC3E}">
        <p14:creationId xmlns:p14="http://schemas.microsoft.com/office/powerpoint/2010/main" val="50153586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標題 6"/>
          <p:cNvSpPr>
            <a:spLocks noGrp="1"/>
          </p:cNvSpPr>
          <p:nvPr>
            <p:ph type="title"/>
          </p:nvPr>
        </p:nvSpPr>
        <p:spPr/>
        <p:txBody>
          <a:bodyPr rtlCol="0"/>
          <a:lstStyle/>
          <a:p>
            <a:r>
              <a:rPr lang="zh-TW" altLang="en-US" smtClean="0"/>
              <a:t>按一下以編輯母片標題樣式</a:t>
            </a:r>
            <a:endParaRPr lang="en-US"/>
          </a:p>
        </p:txBody>
      </p:sp>
      <p:sp>
        <p:nvSpPr>
          <p:cNvPr id="4" name="日期版面配置區 3"/>
          <p:cNvSpPr>
            <a:spLocks noGrp="1"/>
          </p:cNvSpPr>
          <p:nvPr>
            <p:ph type="dt" sz="half" idx="10"/>
          </p:nvPr>
        </p:nvSpPr>
        <p:spPr/>
        <p:txBody>
          <a:bodyPr/>
          <a:lstStyle>
            <a:lvl1pPr>
              <a:defRPr/>
            </a:lvl1pPr>
            <a:extLst/>
          </a:lstStyle>
          <a:p>
            <a:pPr>
              <a:defRPr/>
            </a:pPr>
            <a:endParaRPr lang="en-US" altLang="zh-TW">
              <a:solidFill>
                <a:prstClr val="black"/>
              </a:solidFill>
            </a:endParaRPr>
          </a:p>
        </p:txBody>
      </p:sp>
      <p:sp>
        <p:nvSpPr>
          <p:cNvPr id="5" name="頁尾版面配置區 4"/>
          <p:cNvSpPr>
            <a:spLocks noGrp="1"/>
          </p:cNvSpPr>
          <p:nvPr>
            <p:ph type="ftr" sz="quarter" idx="11"/>
          </p:nvPr>
        </p:nvSpPr>
        <p:spPr/>
        <p:txBody>
          <a:bodyPr/>
          <a:lstStyle>
            <a:lvl1pPr>
              <a:defRPr/>
            </a:lvl1pPr>
            <a:extLst/>
          </a:lstStyle>
          <a:p>
            <a:pPr>
              <a:defRPr/>
            </a:pPr>
            <a:endParaRPr lang="en-US" altLang="zh-TW">
              <a:solidFill>
                <a:prstClr val="black"/>
              </a:solidFill>
            </a:endParaRPr>
          </a:p>
        </p:txBody>
      </p:sp>
      <p:sp>
        <p:nvSpPr>
          <p:cNvPr id="6" name="投影片編號版面配置區 5"/>
          <p:cNvSpPr>
            <a:spLocks noGrp="1"/>
          </p:cNvSpPr>
          <p:nvPr>
            <p:ph type="sldNum" sz="quarter" idx="12"/>
          </p:nvPr>
        </p:nvSpPr>
        <p:spPr/>
        <p:txBody>
          <a:bodyPr/>
          <a:lstStyle>
            <a:lvl1pPr>
              <a:defRPr/>
            </a:lvl1pPr>
            <a:extLst/>
          </a:lstStyle>
          <a:p>
            <a:pPr>
              <a:defRPr/>
            </a:pPr>
            <a:fld id="{CBD0A673-4EF6-46C6-888A-3A006A069560}"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3458614687"/>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1"/>
      </p:bgRef>
    </p:bg>
    <p:spTree>
      <p:nvGrpSpPr>
        <p:cNvPr id="1" name=""/>
        <p:cNvGrpSpPr/>
        <p:nvPr/>
      </p:nvGrpSpPr>
      <p:grpSpPr>
        <a:xfrm>
          <a:off x="0" y="0"/>
          <a:ext cx="0" cy="0"/>
          <a:chOff x="0" y="0"/>
          <a:chExt cx="0" cy="0"/>
        </a:xfrm>
      </p:grpSpPr>
      <p:sp>
        <p:nvSpPr>
          <p:cNvPr id="4" name="＞形箭號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267" tIns="45636" rIns="91267" bIns="45636" anchor="ctr"/>
          <a:lstStyle/>
          <a:p>
            <a:pPr eaLnBrk="1" hangingPunct="1">
              <a:defRPr/>
            </a:pPr>
            <a:endParaRPr kumimoji="0" lang="en-US">
              <a:solidFill>
                <a:prstClr val="white"/>
              </a:solidFill>
            </a:endParaRPr>
          </a:p>
        </p:txBody>
      </p:sp>
      <p:sp>
        <p:nvSpPr>
          <p:cNvPr id="5" name="＞形箭號 4"/>
          <p:cNvSpPr/>
          <p:nvPr/>
        </p:nvSpPr>
        <p:spPr>
          <a:xfrm>
            <a:off x="3449646"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267" tIns="45636" rIns="91267" bIns="45636" anchor="ctr"/>
          <a:lstStyle/>
          <a:p>
            <a:pPr eaLnBrk="1" hangingPunct="1">
              <a:defRPr/>
            </a:pPr>
            <a:endParaRPr kumimoji="0" lang="en-US">
              <a:solidFill>
                <a:prstClr val="white"/>
              </a:solidFill>
            </a:endParaRPr>
          </a:p>
        </p:txBody>
      </p:sp>
      <p:sp>
        <p:nvSpPr>
          <p:cNvPr id="2" name="標題 1"/>
          <p:cNvSpPr>
            <a:spLocks noGrp="1"/>
          </p:cNvSpPr>
          <p:nvPr>
            <p:ph type="title"/>
          </p:nvPr>
        </p:nvSpPr>
        <p:spPr>
          <a:xfrm>
            <a:off x="722376" y="1059727"/>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zh-TW" altLang="en-US" smtClean="0"/>
              <a:t>按一下以編輯母片標題樣式</a:t>
            </a:r>
            <a:endParaRPr lang="en-US"/>
          </a:p>
        </p:txBody>
      </p:sp>
      <p:sp>
        <p:nvSpPr>
          <p:cNvPr id="3" name="文字版面配置區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zh-TW" altLang="en-US" smtClean="0"/>
              <a:t>按一下以編輯母片文字樣式</a:t>
            </a:r>
          </a:p>
        </p:txBody>
      </p:sp>
      <p:sp>
        <p:nvSpPr>
          <p:cNvPr id="6" name="日期版面配置區 3"/>
          <p:cNvSpPr>
            <a:spLocks noGrp="1"/>
          </p:cNvSpPr>
          <p:nvPr>
            <p:ph type="dt" sz="half" idx="10"/>
          </p:nvPr>
        </p:nvSpPr>
        <p:spPr/>
        <p:txBody>
          <a:bodyPr/>
          <a:lstStyle>
            <a:lvl1pPr>
              <a:defRPr/>
            </a:lvl1pPr>
            <a:extLst/>
          </a:lstStyle>
          <a:p>
            <a:pPr>
              <a:defRPr/>
            </a:pPr>
            <a:endParaRPr lang="en-US" altLang="zh-TW">
              <a:solidFill>
                <a:prstClr val="white"/>
              </a:solidFill>
            </a:endParaRPr>
          </a:p>
        </p:txBody>
      </p:sp>
      <p:sp>
        <p:nvSpPr>
          <p:cNvPr id="7" name="頁尾版面配置區 4"/>
          <p:cNvSpPr>
            <a:spLocks noGrp="1"/>
          </p:cNvSpPr>
          <p:nvPr>
            <p:ph type="ftr" sz="quarter" idx="11"/>
          </p:nvPr>
        </p:nvSpPr>
        <p:spPr/>
        <p:txBody>
          <a:bodyPr/>
          <a:lstStyle>
            <a:lvl1pPr>
              <a:defRPr/>
            </a:lvl1pPr>
            <a:extLst/>
          </a:lstStyle>
          <a:p>
            <a:pPr>
              <a:defRPr/>
            </a:pPr>
            <a:endParaRPr lang="en-US" altLang="zh-TW">
              <a:solidFill>
                <a:prstClr val="white"/>
              </a:solidFill>
            </a:endParaRPr>
          </a:p>
        </p:txBody>
      </p:sp>
      <p:sp>
        <p:nvSpPr>
          <p:cNvPr id="8" name="投影片編號版面配置區 5"/>
          <p:cNvSpPr>
            <a:spLocks noGrp="1"/>
          </p:cNvSpPr>
          <p:nvPr>
            <p:ph type="sldNum" sz="quarter" idx="12"/>
          </p:nvPr>
        </p:nvSpPr>
        <p:spPr/>
        <p:txBody>
          <a:bodyPr/>
          <a:lstStyle>
            <a:lvl1pPr>
              <a:defRPr/>
            </a:lvl1pPr>
            <a:extLst/>
          </a:lstStyle>
          <a:p>
            <a:pPr>
              <a:defRPr/>
            </a:pPr>
            <a:fld id="{04C9796A-07C8-4273-BDF9-BA525E8EF7C1}"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val="6673817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兩項物件">
    <p:bg>
      <p:bgRef idx="1002">
        <a:schemeClr val="bg1"/>
      </p:bgRef>
    </p:bg>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481336"/>
            <a:ext cx="4038600" cy="4525963"/>
          </a:xfrm>
        </p:spPr>
        <p:txBody>
          <a:bodyPr/>
          <a:lstStyle>
            <a:lvl1pPr>
              <a:defRPr sz="2800"/>
            </a:lvl1pPr>
            <a:lvl2pPr>
              <a:defRPr sz="2400"/>
            </a:lvl2pPr>
            <a:lvl3pPr>
              <a:defRPr sz="2000"/>
            </a:lvl3pPr>
            <a:lvl4pPr>
              <a:defRPr sz="1800"/>
            </a:lvl4pPr>
            <a:lvl5pPr>
              <a:defRPr sz="1800"/>
            </a:lvl5pPr>
            <a:extLs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481336"/>
            <a:ext cx="4038600" cy="4525963"/>
          </a:xfrm>
        </p:spPr>
        <p:txBody>
          <a:bodyPr/>
          <a:lstStyle>
            <a:lvl1pPr>
              <a:defRPr sz="2800"/>
            </a:lvl1pPr>
            <a:lvl2pPr>
              <a:defRPr sz="2400"/>
            </a:lvl2pPr>
            <a:lvl3pPr>
              <a:defRPr sz="2000"/>
            </a:lvl3pPr>
            <a:lvl4pPr>
              <a:defRPr sz="1800"/>
            </a:lvl4pPr>
            <a:lvl5pPr>
              <a:defRPr sz="1800"/>
            </a:lvl5pPr>
            <a:extLs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8" name="標題 7"/>
          <p:cNvSpPr>
            <a:spLocks noGrp="1"/>
          </p:cNvSpPr>
          <p:nvPr>
            <p:ph type="title"/>
          </p:nvPr>
        </p:nvSpPr>
        <p:spPr/>
        <p:txBody>
          <a:bodyPr rtlCol="0"/>
          <a:lstStyle/>
          <a:p>
            <a:r>
              <a:rPr lang="zh-TW" altLang="en-US" smtClean="0"/>
              <a:t>按一下以編輯母片標題樣式</a:t>
            </a:r>
            <a:endParaRPr lang="en-US"/>
          </a:p>
        </p:txBody>
      </p:sp>
      <p:sp>
        <p:nvSpPr>
          <p:cNvPr id="5" name="日期版面配置區 4"/>
          <p:cNvSpPr>
            <a:spLocks noGrp="1"/>
          </p:cNvSpPr>
          <p:nvPr>
            <p:ph type="dt" sz="half" idx="10"/>
          </p:nvPr>
        </p:nvSpPr>
        <p:spPr/>
        <p:txBody>
          <a:bodyPr/>
          <a:lstStyle>
            <a:lvl1pPr>
              <a:defRPr/>
            </a:lvl1pPr>
            <a:extLst/>
          </a:lstStyle>
          <a:p>
            <a:pPr>
              <a:defRPr/>
            </a:pPr>
            <a:endParaRPr lang="en-US" altLang="zh-TW">
              <a:solidFill>
                <a:prstClr val="white"/>
              </a:solidFill>
            </a:endParaRPr>
          </a:p>
        </p:txBody>
      </p:sp>
      <p:sp>
        <p:nvSpPr>
          <p:cNvPr id="6" name="頁尾版面配置區 5"/>
          <p:cNvSpPr>
            <a:spLocks noGrp="1"/>
          </p:cNvSpPr>
          <p:nvPr>
            <p:ph type="ftr" sz="quarter" idx="11"/>
          </p:nvPr>
        </p:nvSpPr>
        <p:spPr/>
        <p:txBody>
          <a:bodyPr/>
          <a:lstStyle>
            <a:lvl1pPr>
              <a:defRPr/>
            </a:lvl1pPr>
            <a:extLst/>
          </a:lstStyle>
          <a:p>
            <a:pPr>
              <a:defRPr/>
            </a:pPr>
            <a:endParaRPr lang="en-US" altLang="zh-TW">
              <a:solidFill>
                <a:prstClr val="white"/>
              </a:solidFill>
            </a:endParaRPr>
          </a:p>
        </p:txBody>
      </p:sp>
      <p:sp>
        <p:nvSpPr>
          <p:cNvPr id="7" name="投影片編號版面配置區 6"/>
          <p:cNvSpPr>
            <a:spLocks noGrp="1"/>
          </p:cNvSpPr>
          <p:nvPr>
            <p:ph type="sldNum" sz="quarter" idx="12"/>
          </p:nvPr>
        </p:nvSpPr>
        <p:spPr/>
        <p:txBody>
          <a:bodyPr/>
          <a:lstStyle>
            <a:lvl1pPr>
              <a:defRPr/>
            </a:lvl1pPr>
            <a:extLst/>
          </a:lstStyle>
          <a:p>
            <a:pPr>
              <a:defRPr/>
            </a:pPr>
            <a:fld id="{197A5A19-02FE-4E4C-98C1-5AB683F0A011}"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val="972682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8229600" cy="1143000"/>
          </a:xfrm>
        </p:spPr>
        <p:txBody>
          <a:bodyPr/>
          <a:lstStyle>
            <a:lvl1pPr>
              <a:defRPr/>
            </a:lvl1pPr>
            <a:extLst/>
          </a:lstStyle>
          <a:p>
            <a:r>
              <a:rPr lang="zh-TW" altLang="en-US" smtClean="0"/>
              <a:t>按一下以編輯母片標題樣式</a:t>
            </a:r>
            <a:endParaRPr lang="en-US"/>
          </a:p>
        </p:txBody>
      </p:sp>
      <p:sp>
        <p:nvSpPr>
          <p:cNvPr id="3" name="文字版面配置區 2"/>
          <p:cNvSpPr>
            <a:spLocks noGrp="1"/>
          </p:cNvSpPr>
          <p:nvPr>
            <p:ph type="body" idx="1"/>
          </p:nvPr>
        </p:nvSpPr>
        <p:spPr>
          <a:xfrm>
            <a:off x="457203" y="5410200"/>
            <a:ext cx="4040188" cy="762000"/>
          </a:xfrm>
          <a:solidFill>
            <a:schemeClr val="accent1"/>
          </a:solidFill>
          <a:ln w="9652">
            <a:solidFill>
              <a:schemeClr val="accent1"/>
            </a:solidFill>
            <a:miter lim="800000"/>
          </a:ln>
        </p:spPr>
        <p:txBody>
          <a:bodyPr lIns="182532"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zh-TW" altLang="en-US" smtClean="0"/>
              <a:t>按一下以編輯母片文字樣式</a:t>
            </a:r>
          </a:p>
        </p:txBody>
      </p:sp>
      <p:sp>
        <p:nvSpPr>
          <p:cNvPr id="4" name="文字版面配置區 3"/>
          <p:cNvSpPr>
            <a:spLocks noGrp="1"/>
          </p:cNvSpPr>
          <p:nvPr>
            <p:ph type="body" sz="half" idx="3"/>
          </p:nvPr>
        </p:nvSpPr>
        <p:spPr>
          <a:xfrm>
            <a:off x="4645058" y="5410200"/>
            <a:ext cx="4041775" cy="762000"/>
          </a:xfrm>
          <a:solidFill>
            <a:schemeClr val="accent1"/>
          </a:solidFill>
          <a:ln w="9652">
            <a:solidFill>
              <a:schemeClr val="accent1"/>
            </a:solidFill>
            <a:miter lim="800000"/>
          </a:ln>
        </p:spPr>
        <p:txBody>
          <a:bodyPr lIns="182532"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zh-TW" altLang="en-US" smtClean="0"/>
              <a:t>按一下以編輯母片文字樣式</a:t>
            </a:r>
          </a:p>
        </p:txBody>
      </p:sp>
      <p:sp>
        <p:nvSpPr>
          <p:cNvPr id="5" name="內容版面配置區 4"/>
          <p:cNvSpPr>
            <a:spLocks noGrp="1"/>
          </p:cNvSpPr>
          <p:nvPr>
            <p:ph sz="quarter" idx="2"/>
          </p:nvPr>
        </p:nvSpPr>
        <p:spPr>
          <a:xfrm>
            <a:off x="457203" y="1444333"/>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6" name="內容版面配置區 5"/>
          <p:cNvSpPr>
            <a:spLocks noGrp="1"/>
          </p:cNvSpPr>
          <p:nvPr>
            <p:ph sz="quarter" idx="4"/>
          </p:nvPr>
        </p:nvSpPr>
        <p:spPr>
          <a:xfrm>
            <a:off x="4645057" y="1444333"/>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日期版面配置區 6"/>
          <p:cNvSpPr>
            <a:spLocks noGrp="1"/>
          </p:cNvSpPr>
          <p:nvPr>
            <p:ph type="dt" sz="half" idx="10"/>
          </p:nvPr>
        </p:nvSpPr>
        <p:spPr/>
        <p:txBody>
          <a:bodyPr/>
          <a:lstStyle>
            <a:lvl1pPr>
              <a:defRPr/>
            </a:lvl1pPr>
            <a:extLst/>
          </a:lstStyle>
          <a:p>
            <a:pPr>
              <a:defRPr/>
            </a:pPr>
            <a:endParaRPr lang="en-US" altLang="zh-TW">
              <a:solidFill>
                <a:prstClr val="black"/>
              </a:solidFill>
            </a:endParaRPr>
          </a:p>
        </p:txBody>
      </p:sp>
      <p:sp>
        <p:nvSpPr>
          <p:cNvPr id="8" name="頁尾版面配置區 7"/>
          <p:cNvSpPr>
            <a:spLocks noGrp="1"/>
          </p:cNvSpPr>
          <p:nvPr>
            <p:ph type="ftr" sz="quarter" idx="11"/>
          </p:nvPr>
        </p:nvSpPr>
        <p:spPr/>
        <p:txBody>
          <a:bodyPr/>
          <a:lstStyle>
            <a:lvl1pPr>
              <a:defRPr/>
            </a:lvl1pPr>
            <a:extLst/>
          </a:lstStyle>
          <a:p>
            <a:pPr>
              <a:defRPr/>
            </a:pPr>
            <a:endParaRPr lang="en-US" altLang="zh-TW">
              <a:solidFill>
                <a:prstClr val="black"/>
              </a:solidFill>
            </a:endParaRPr>
          </a:p>
        </p:txBody>
      </p:sp>
      <p:sp>
        <p:nvSpPr>
          <p:cNvPr id="9" name="投影片編號版面配置區 8"/>
          <p:cNvSpPr>
            <a:spLocks noGrp="1"/>
          </p:cNvSpPr>
          <p:nvPr>
            <p:ph type="sldNum" sz="quarter" idx="12"/>
          </p:nvPr>
        </p:nvSpPr>
        <p:spPr/>
        <p:txBody>
          <a:bodyPr/>
          <a:lstStyle>
            <a:lvl1pPr>
              <a:defRPr/>
            </a:lvl1pPr>
            <a:extLst/>
          </a:lstStyle>
          <a:p>
            <a:pPr>
              <a:defRPr/>
            </a:pPr>
            <a:fld id="{B2451535-C47B-467D-AEE4-85970529513F}"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23822388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只有標題">
    <p:bg>
      <p:bgRef idx="1002">
        <a:schemeClr val="bg1"/>
      </p:bgRef>
    </p:bg>
    <p:spTree>
      <p:nvGrpSpPr>
        <p:cNvPr id="1" name=""/>
        <p:cNvGrpSpPr/>
        <p:nvPr/>
      </p:nvGrpSpPr>
      <p:grpSpPr>
        <a:xfrm>
          <a:off x="0" y="0"/>
          <a:ext cx="0" cy="0"/>
          <a:chOff x="0" y="0"/>
          <a:chExt cx="0" cy="0"/>
        </a:xfrm>
      </p:grpSpPr>
      <p:sp>
        <p:nvSpPr>
          <p:cNvPr id="6" name="標題 5"/>
          <p:cNvSpPr>
            <a:spLocks noGrp="1"/>
          </p:cNvSpPr>
          <p:nvPr>
            <p:ph type="title"/>
          </p:nvPr>
        </p:nvSpPr>
        <p:spPr/>
        <p:txBody>
          <a:bodyPr rtlCol="0"/>
          <a:lstStyle/>
          <a:p>
            <a:r>
              <a:rPr lang="zh-TW" altLang="en-US" smtClean="0"/>
              <a:t>按一下以編輯母片標題樣式</a:t>
            </a:r>
            <a:endParaRPr lang="en-US"/>
          </a:p>
        </p:txBody>
      </p:sp>
      <p:sp>
        <p:nvSpPr>
          <p:cNvPr id="3" name="日期版面配置區 2"/>
          <p:cNvSpPr>
            <a:spLocks noGrp="1"/>
          </p:cNvSpPr>
          <p:nvPr>
            <p:ph type="dt" sz="half" idx="10"/>
          </p:nvPr>
        </p:nvSpPr>
        <p:spPr/>
        <p:txBody>
          <a:bodyPr/>
          <a:lstStyle>
            <a:lvl1pPr>
              <a:defRPr/>
            </a:lvl1pPr>
            <a:extLst/>
          </a:lstStyle>
          <a:p>
            <a:pPr>
              <a:defRPr/>
            </a:pPr>
            <a:endParaRPr lang="en-US" altLang="zh-TW">
              <a:solidFill>
                <a:prstClr val="white"/>
              </a:solidFill>
            </a:endParaRPr>
          </a:p>
        </p:txBody>
      </p:sp>
      <p:sp>
        <p:nvSpPr>
          <p:cNvPr id="4" name="頁尾版面配置區 3"/>
          <p:cNvSpPr>
            <a:spLocks noGrp="1"/>
          </p:cNvSpPr>
          <p:nvPr>
            <p:ph type="ftr" sz="quarter" idx="11"/>
          </p:nvPr>
        </p:nvSpPr>
        <p:spPr/>
        <p:txBody>
          <a:bodyPr/>
          <a:lstStyle>
            <a:lvl1pPr>
              <a:defRPr/>
            </a:lvl1pPr>
            <a:extLst/>
          </a:lstStyle>
          <a:p>
            <a:pPr>
              <a:defRPr/>
            </a:pPr>
            <a:endParaRPr lang="en-US" altLang="zh-TW">
              <a:solidFill>
                <a:prstClr val="white"/>
              </a:solidFill>
            </a:endParaRPr>
          </a:p>
        </p:txBody>
      </p:sp>
      <p:sp>
        <p:nvSpPr>
          <p:cNvPr id="5" name="投影片編號版面配置區 4"/>
          <p:cNvSpPr>
            <a:spLocks noGrp="1"/>
          </p:cNvSpPr>
          <p:nvPr>
            <p:ph type="sldNum" sz="quarter" idx="12"/>
          </p:nvPr>
        </p:nvSpPr>
        <p:spPr/>
        <p:txBody>
          <a:bodyPr/>
          <a:lstStyle>
            <a:lvl1pPr>
              <a:defRPr/>
            </a:lvl1pPr>
            <a:extLst/>
          </a:lstStyle>
          <a:p>
            <a:pPr>
              <a:defRPr/>
            </a:pPr>
            <a:fld id="{E2C75087-ACCF-44DF-B99C-A440F941C416}"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val="20852546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群組 6"/>
          <p:cNvGrpSpPr>
            <a:grpSpLocks/>
          </p:cNvGrpSpPr>
          <p:nvPr userDrawn="1"/>
        </p:nvGrpSpPr>
        <p:grpSpPr bwMode="auto">
          <a:xfrm>
            <a:off x="0" y="5445125"/>
            <a:ext cx="9145588" cy="863600"/>
            <a:chOff x="0" y="5733256"/>
            <a:chExt cx="9145016" cy="864096"/>
          </a:xfrm>
        </p:grpSpPr>
        <p:sp>
          <p:nvSpPr>
            <p:cNvPr id="4" name="矩形 3">
              <a:extLst>
                <a:ext uri="{FF2B5EF4-FFF2-40B4-BE49-F238E27FC236}">
                  <a16:creationId xmlns:a16="http://schemas.microsoft.com/office/drawing/2014/main" id="{FDB03C6D-E22D-4EFF-BB24-524EFDA7E2C2}"/>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ACC68910-67A1-4F1B-9836-D2EB9B41B9AB}"/>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5925622E-238E-4078-BBEB-A08E414184A2}"/>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2022/3/10</a:t>
            </a:fld>
            <a:endParaRPr lang="zh-TW" altLang="en-US"/>
          </a:p>
        </p:txBody>
      </p:sp>
      <p:sp>
        <p:nvSpPr>
          <p:cNvPr id="7" name="頁尾版面配置區 4">
            <a:extLst>
              <a:ext uri="{FF2B5EF4-FFF2-40B4-BE49-F238E27FC236}">
                <a16:creationId xmlns:a16="http://schemas.microsoft.com/office/drawing/2014/main" id="{C2A60037-B016-46C9-91CD-ADEDA425D8B4}"/>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F72EB014-C6A8-4826-9CAF-40C9A9B7CC62}"/>
              </a:ext>
            </a:extLst>
          </p:cNvPr>
          <p:cNvSpPr>
            <a:spLocks noGrp="1"/>
          </p:cNvSpPr>
          <p:nvPr>
            <p:ph type="sldNum" sz="quarter" idx="12"/>
          </p:nvPr>
        </p:nvSpPr>
        <p:spPr/>
        <p:txBody>
          <a:bodyPr/>
          <a:lstStyle>
            <a:lvl1pPr>
              <a:defRPr/>
            </a:lvl1pPr>
          </a:lstStyle>
          <a:p>
            <a:fld id="{1DC06A54-01E7-4AF9-8E98-1636A1624E86}" type="slidenum">
              <a:rPr lang="zh-TW" altLang="en-US"/>
              <a:pPr/>
              <a:t>‹#›</a:t>
            </a:fld>
            <a:endParaRPr lang="zh-TW" altLang="en-US"/>
          </a:p>
        </p:txBody>
      </p:sp>
    </p:spTree>
    <p:extLst>
      <p:ext uri="{BB962C8B-B14F-4D97-AF65-F5344CB8AC3E}">
        <p14:creationId xmlns:p14="http://schemas.microsoft.com/office/powerpoint/2010/main" val="36919040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extLst/>
          </a:lstStyle>
          <a:p>
            <a:pPr>
              <a:defRPr/>
            </a:pPr>
            <a:endParaRPr lang="en-US" altLang="zh-TW">
              <a:solidFill>
                <a:prstClr val="black"/>
              </a:solidFill>
            </a:endParaRPr>
          </a:p>
        </p:txBody>
      </p:sp>
      <p:sp>
        <p:nvSpPr>
          <p:cNvPr id="3" name="頁尾版面配置區 2"/>
          <p:cNvSpPr>
            <a:spLocks noGrp="1"/>
          </p:cNvSpPr>
          <p:nvPr>
            <p:ph type="ftr" sz="quarter" idx="11"/>
          </p:nvPr>
        </p:nvSpPr>
        <p:spPr/>
        <p:txBody>
          <a:bodyPr/>
          <a:lstStyle>
            <a:lvl1pPr>
              <a:defRPr/>
            </a:lvl1pPr>
            <a:extLst/>
          </a:lstStyle>
          <a:p>
            <a:pPr>
              <a:defRPr/>
            </a:pPr>
            <a:endParaRPr lang="en-US" altLang="zh-TW">
              <a:solidFill>
                <a:prstClr val="black"/>
              </a:solidFill>
            </a:endParaRPr>
          </a:p>
        </p:txBody>
      </p:sp>
      <p:sp>
        <p:nvSpPr>
          <p:cNvPr id="4" name="投影片編號版面配置區 3"/>
          <p:cNvSpPr>
            <a:spLocks noGrp="1"/>
          </p:cNvSpPr>
          <p:nvPr>
            <p:ph type="sldNum" sz="quarter" idx="12"/>
          </p:nvPr>
        </p:nvSpPr>
        <p:spPr/>
        <p:txBody>
          <a:bodyPr/>
          <a:lstStyle>
            <a:lvl1pPr>
              <a:defRPr/>
            </a:lvl1pPr>
            <a:extLst/>
          </a:lstStyle>
          <a:p>
            <a:pPr>
              <a:defRPr/>
            </a:pPr>
            <a:fld id="{00B59166-1CBA-4123-A186-69B5CE749B3D}"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1854618199"/>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914400" y="4876807"/>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zh-TW" altLang="en-US" smtClean="0"/>
              <a:t>按一下以編輯母片標題樣式</a:t>
            </a:r>
            <a:endParaRPr lang="en-US"/>
          </a:p>
        </p:txBody>
      </p:sp>
      <p:sp>
        <p:nvSpPr>
          <p:cNvPr id="3" name="文字版面配置區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zh-TW" altLang="en-US" smtClean="0"/>
              <a:t>按一下以編輯母片文字樣式</a:t>
            </a:r>
          </a:p>
        </p:txBody>
      </p:sp>
      <p:sp>
        <p:nvSpPr>
          <p:cNvPr id="4" name="內容版面配置區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4"/>
          <p:cNvSpPr>
            <a:spLocks noGrp="1"/>
          </p:cNvSpPr>
          <p:nvPr>
            <p:ph type="dt" sz="half" idx="10"/>
          </p:nvPr>
        </p:nvSpPr>
        <p:spPr/>
        <p:txBody>
          <a:bodyPr/>
          <a:lstStyle>
            <a:lvl1pPr>
              <a:defRPr/>
            </a:lvl1pPr>
            <a:extLst/>
          </a:lstStyle>
          <a:p>
            <a:pPr>
              <a:defRPr/>
            </a:pPr>
            <a:endParaRPr lang="en-US" altLang="zh-TW">
              <a:solidFill>
                <a:prstClr val="black"/>
              </a:solidFill>
            </a:endParaRPr>
          </a:p>
        </p:txBody>
      </p:sp>
      <p:sp>
        <p:nvSpPr>
          <p:cNvPr id="6" name="頁尾版面配置區 5"/>
          <p:cNvSpPr>
            <a:spLocks noGrp="1"/>
          </p:cNvSpPr>
          <p:nvPr>
            <p:ph type="ftr" sz="quarter" idx="11"/>
          </p:nvPr>
        </p:nvSpPr>
        <p:spPr/>
        <p:txBody>
          <a:bodyPr/>
          <a:lstStyle>
            <a:lvl1pPr>
              <a:defRPr/>
            </a:lvl1pPr>
            <a:extLst/>
          </a:lstStyle>
          <a:p>
            <a:pPr>
              <a:defRPr/>
            </a:pPr>
            <a:endParaRPr lang="en-US" altLang="zh-TW">
              <a:solidFill>
                <a:prstClr val="black"/>
              </a:solidFill>
            </a:endParaRPr>
          </a:p>
        </p:txBody>
      </p:sp>
      <p:sp>
        <p:nvSpPr>
          <p:cNvPr id="7" name="投影片編號版面配置區 6"/>
          <p:cNvSpPr>
            <a:spLocks noGrp="1"/>
          </p:cNvSpPr>
          <p:nvPr>
            <p:ph type="sldNum" sz="quarter" idx="12"/>
          </p:nvPr>
        </p:nvSpPr>
        <p:spPr/>
        <p:txBody>
          <a:bodyPr/>
          <a:lstStyle>
            <a:lvl1pPr>
              <a:defRPr/>
            </a:lvl1pPr>
            <a:extLst/>
          </a:lstStyle>
          <a:p>
            <a:pPr>
              <a:defRPr/>
            </a:pPr>
            <a:fld id="{781AEC98-9AD3-4F21-AE65-4D0D2451569F}"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36204039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2">
        <a:schemeClr val="bg1"/>
      </p:bgRef>
    </p:bg>
    <p:spTree>
      <p:nvGrpSpPr>
        <p:cNvPr id="1" name=""/>
        <p:cNvGrpSpPr/>
        <p:nvPr/>
      </p:nvGrpSpPr>
      <p:grpSpPr>
        <a:xfrm>
          <a:off x="0" y="0"/>
          <a:ext cx="0" cy="0"/>
          <a:chOff x="0" y="0"/>
          <a:chExt cx="0" cy="0"/>
        </a:xfrm>
      </p:grpSpPr>
      <p:sp>
        <p:nvSpPr>
          <p:cNvPr id="5" name="手繪多邊形 4"/>
          <p:cNvSpPr>
            <a:spLocks/>
          </p:cNvSpPr>
          <p:nvPr/>
        </p:nvSpPr>
        <p:spPr bwMode="auto">
          <a:xfrm>
            <a:off x="500065"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lIns="91267" tIns="45636" rIns="91267" bIns="45636"/>
          <a:lstStyle/>
          <a:p>
            <a:pPr eaLnBrk="1" hangingPunct="1">
              <a:defRPr/>
            </a:pPr>
            <a:endParaRPr kumimoji="0" lang="en-US">
              <a:solidFill>
                <a:prstClr val="white"/>
              </a:solidFill>
            </a:endParaRPr>
          </a:p>
        </p:txBody>
      </p:sp>
      <p:sp>
        <p:nvSpPr>
          <p:cNvPr id="6" name="手繪多邊形 15"/>
          <p:cNvSpPr>
            <a:spLocks/>
          </p:cNvSpPr>
          <p:nvPr/>
        </p:nvSpPr>
        <p:spPr bwMode="auto">
          <a:xfrm>
            <a:off x="485776"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91267" tIns="45636" rIns="91267" bIns="45636"/>
          <a:lstStyle/>
          <a:p>
            <a:pPr eaLnBrk="1" hangingPunct="1"/>
            <a:endParaRPr lang="zh-TW" altLang="en-US">
              <a:solidFill>
                <a:prstClr val="white"/>
              </a:solidFill>
            </a:endParaRPr>
          </a:p>
        </p:txBody>
      </p:sp>
      <p:sp>
        <p:nvSpPr>
          <p:cNvPr id="7" name="直角三角形 6"/>
          <p:cNvSpPr>
            <a:spLocks/>
          </p:cNvSpPr>
          <p:nvPr/>
        </p:nvSpPr>
        <p:spPr bwMode="auto">
          <a:xfrm>
            <a:off x="-6042" y="5791262"/>
            <a:ext cx="3402314" cy="1080868"/>
          </a:xfrm>
          <a:prstGeom prst="rtTriangle">
            <a:avLst/>
          </a:prstGeom>
          <a:blipFill>
            <a:blip r:embed="rId3"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lIns="91267" tIns="45636" rIns="91267" bIns="45636" anchor="ctr"/>
          <a:lstStyle/>
          <a:p>
            <a:pPr algn="ctr" eaLnBrk="1" hangingPunct="1">
              <a:defRPr/>
            </a:pPr>
            <a:endParaRPr kumimoji="0" lang="en-US">
              <a:solidFill>
                <a:prstClr val="white"/>
              </a:solidFill>
            </a:endParaRPr>
          </a:p>
        </p:txBody>
      </p:sp>
      <p:cxnSp>
        <p:nvCxnSpPr>
          <p:cNvPr id="8" name="直線接點 7"/>
          <p:cNvCxnSpPr/>
          <p:nvPr/>
        </p:nvCxnSpPr>
        <p:spPr>
          <a:xfrm>
            <a:off x="-9234" y="5787763"/>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形箭號 8"/>
          <p:cNvSpPr/>
          <p:nvPr/>
        </p:nvSpPr>
        <p:spPr>
          <a:xfrm>
            <a:off x="8664602"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267" tIns="45636" rIns="91267" bIns="45636" anchor="ctr"/>
          <a:lstStyle/>
          <a:p>
            <a:pPr eaLnBrk="1" hangingPunct="1">
              <a:defRPr/>
            </a:pPr>
            <a:endParaRPr kumimoji="0" lang="en-US">
              <a:solidFill>
                <a:prstClr val="white"/>
              </a:solidFill>
            </a:endParaRPr>
          </a:p>
        </p:txBody>
      </p:sp>
      <p:sp>
        <p:nvSpPr>
          <p:cNvPr id="10" name="＞形箭號 9"/>
          <p:cNvSpPr/>
          <p:nvPr/>
        </p:nvSpPr>
        <p:spPr>
          <a:xfrm>
            <a:off x="8477277"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1267" tIns="45636" rIns="91267" bIns="45636" anchor="ctr"/>
          <a:lstStyle/>
          <a:p>
            <a:pPr eaLnBrk="1" hangingPunct="1">
              <a:defRPr/>
            </a:pPr>
            <a:endParaRPr kumimoji="0" lang="en-US">
              <a:solidFill>
                <a:prstClr val="white"/>
              </a:solidFill>
            </a:endParaRPr>
          </a:p>
        </p:txBody>
      </p:sp>
      <p:sp>
        <p:nvSpPr>
          <p:cNvPr id="4" name="文字版面配置區 3"/>
          <p:cNvSpPr>
            <a:spLocks noGrp="1"/>
          </p:cNvSpPr>
          <p:nvPr>
            <p:ph type="body" sz="half" idx="2"/>
          </p:nvPr>
        </p:nvSpPr>
        <p:spPr>
          <a:xfrm>
            <a:off x="1141236" y="5443403"/>
            <a:ext cx="7162800" cy="648232"/>
          </a:xfrm>
          <a:noFill/>
        </p:spPr>
        <p:txBody>
          <a:bodyPr tIns="0"/>
          <a:lstStyle>
            <a:lvl1pPr marL="0" marR="18255" indent="0" algn="r">
              <a:buNone/>
              <a:defRPr sz="1400"/>
            </a:lvl1pPr>
            <a:lvl2pPr>
              <a:defRPr sz="1200"/>
            </a:lvl2pPr>
            <a:lvl3pPr>
              <a:defRPr sz="1000"/>
            </a:lvl3pPr>
            <a:lvl4pPr>
              <a:defRPr sz="900"/>
            </a:lvl4pPr>
            <a:lvl5pPr>
              <a:defRPr sz="900"/>
            </a:lvl5pPr>
            <a:extLst/>
          </a:lstStyle>
          <a:p>
            <a:pPr lvl="0"/>
            <a:r>
              <a:rPr lang="zh-TW" altLang="en-US" smtClean="0"/>
              <a:t>按一下以編輯母片文字樣式</a:t>
            </a:r>
          </a:p>
        </p:txBody>
      </p:sp>
      <p:sp>
        <p:nvSpPr>
          <p:cNvPr id="3" name="圖片版面配置區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zh-TW" altLang="en-US" noProof="0" smtClean="0"/>
              <a:t>按一下圖示以新增圖片</a:t>
            </a:r>
            <a:endParaRPr lang="en-US" noProof="0" dirty="0"/>
          </a:p>
        </p:txBody>
      </p:sp>
      <p:sp>
        <p:nvSpPr>
          <p:cNvPr id="2" name="標題 1"/>
          <p:cNvSpPr>
            <a:spLocks noGrp="1"/>
          </p:cNvSpPr>
          <p:nvPr>
            <p:ph type="title"/>
          </p:nvPr>
        </p:nvSpPr>
        <p:spPr>
          <a:xfrm>
            <a:off x="228601"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zh-TW" altLang="en-US" smtClean="0"/>
              <a:t>按一下以編輯母片標題樣式</a:t>
            </a:r>
            <a:endParaRPr lang="en-US"/>
          </a:p>
        </p:txBody>
      </p:sp>
      <p:sp>
        <p:nvSpPr>
          <p:cNvPr id="11" name="日期版面配置區 4"/>
          <p:cNvSpPr>
            <a:spLocks noGrp="1"/>
          </p:cNvSpPr>
          <p:nvPr>
            <p:ph type="dt" sz="half" idx="10"/>
          </p:nvPr>
        </p:nvSpPr>
        <p:spPr/>
        <p:txBody>
          <a:bodyPr/>
          <a:lstStyle>
            <a:lvl1pPr>
              <a:defRPr>
                <a:solidFill>
                  <a:schemeClr val="tx1"/>
                </a:solidFill>
              </a:defRPr>
            </a:lvl1pPr>
            <a:extLst/>
          </a:lstStyle>
          <a:p>
            <a:pPr>
              <a:defRPr/>
            </a:pPr>
            <a:endParaRPr lang="en-US" altLang="zh-TW">
              <a:solidFill>
                <a:prstClr val="white"/>
              </a:solidFill>
            </a:endParaRPr>
          </a:p>
        </p:txBody>
      </p:sp>
      <p:sp>
        <p:nvSpPr>
          <p:cNvPr id="12" name="頁尾版面配置區 5"/>
          <p:cNvSpPr>
            <a:spLocks noGrp="1"/>
          </p:cNvSpPr>
          <p:nvPr>
            <p:ph type="ftr" sz="quarter" idx="11"/>
          </p:nvPr>
        </p:nvSpPr>
        <p:spPr/>
        <p:txBody>
          <a:bodyPr/>
          <a:lstStyle>
            <a:lvl1pPr>
              <a:defRPr>
                <a:solidFill>
                  <a:schemeClr val="tx1"/>
                </a:solidFill>
              </a:defRPr>
            </a:lvl1pPr>
            <a:extLst/>
          </a:lstStyle>
          <a:p>
            <a:pPr>
              <a:defRPr/>
            </a:pPr>
            <a:endParaRPr lang="en-US" altLang="zh-TW">
              <a:solidFill>
                <a:prstClr val="white"/>
              </a:solidFill>
            </a:endParaRPr>
          </a:p>
        </p:txBody>
      </p:sp>
      <p:sp>
        <p:nvSpPr>
          <p:cNvPr id="13" name="投影片編號版面配置區 6"/>
          <p:cNvSpPr>
            <a:spLocks noGrp="1"/>
          </p:cNvSpPr>
          <p:nvPr>
            <p:ph type="sldNum" sz="quarter" idx="12"/>
          </p:nvPr>
        </p:nvSpPr>
        <p:spPr/>
        <p:txBody>
          <a:bodyPr/>
          <a:lstStyle>
            <a:lvl1pPr>
              <a:defRPr>
                <a:solidFill>
                  <a:schemeClr val="tx1"/>
                </a:solidFill>
              </a:defRPr>
            </a:lvl1pPr>
            <a:extLst/>
          </a:lstStyle>
          <a:p>
            <a:pPr>
              <a:defRPr/>
            </a:pPr>
            <a:fld id="{2FD9BC56-9BE9-43A2-9F8D-605F4F31E1B4}" type="slidenum">
              <a:rPr lang="en-US" altLang="zh-TW">
                <a:solidFill>
                  <a:prstClr val="white"/>
                </a:solidFill>
              </a:rPr>
              <a:pPr>
                <a:defRPr/>
              </a:pPr>
              <a:t>‹#›</a:t>
            </a:fld>
            <a:endParaRPr lang="en-US" altLang="zh-TW">
              <a:solidFill>
                <a:prstClr val="white"/>
              </a:solidFill>
            </a:endParaRPr>
          </a:p>
        </p:txBody>
      </p:sp>
    </p:spTree>
    <p:extLst>
      <p:ext uri="{BB962C8B-B14F-4D97-AF65-F5344CB8AC3E}">
        <p14:creationId xmlns:p14="http://schemas.microsoft.com/office/powerpoint/2010/main" val="15750439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1481353"/>
            <a:ext cx="8229600" cy="4386071"/>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a:lvl1pPr>
            <a:extLst/>
          </a:lstStyle>
          <a:p>
            <a:pPr>
              <a:defRPr/>
            </a:pPr>
            <a:endParaRPr lang="en-US" altLang="zh-TW">
              <a:solidFill>
                <a:prstClr val="black"/>
              </a:solidFill>
            </a:endParaRPr>
          </a:p>
        </p:txBody>
      </p:sp>
      <p:sp>
        <p:nvSpPr>
          <p:cNvPr id="5" name="頁尾版面配置區 4"/>
          <p:cNvSpPr>
            <a:spLocks noGrp="1"/>
          </p:cNvSpPr>
          <p:nvPr>
            <p:ph type="ftr" sz="quarter" idx="11"/>
          </p:nvPr>
        </p:nvSpPr>
        <p:spPr/>
        <p:txBody>
          <a:bodyPr/>
          <a:lstStyle>
            <a:lvl1pPr>
              <a:defRPr/>
            </a:lvl1pPr>
            <a:extLst/>
          </a:lstStyle>
          <a:p>
            <a:pPr>
              <a:defRPr/>
            </a:pPr>
            <a:endParaRPr lang="en-US" altLang="zh-TW">
              <a:solidFill>
                <a:prstClr val="black"/>
              </a:solidFill>
            </a:endParaRPr>
          </a:p>
        </p:txBody>
      </p:sp>
      <p:sp>
        <p:nvSpPr>
          <p:cNvPr id="6" name="投影片編號版面配置區 5"/>
          <p:cNvSpPr>
            <a:spLocks noGrp="1"/>
          </p:cNvSpPr>
          <p:nvPr>
            <p:ph type="sldNum" sz="quarter" idx="12"/>
          </p:nvPr>
        </p:nvSpPr>
        <p:spPr/>
        <p:txBody>
          <a:bodyPr/>
          <a:lstStyle>
            <a:lvl1pPr>
              <a:defRPr/>
            </a:lvl1pPr>
            <a:extLst/>
          </a:lstStyle>
          <a:p>
            <a:pPr>
              <a:defRPr/>
            </a:pPr>
            <a:fld id="{84D34371-4FB3-4D7A-86E5-EC56C686B25F}"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1128643433"/>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44013" y="274684"/>
            <a:ext cx="1777470" cy="5592761"/>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3" y="274641"/>
            <a:ext cx="6324600" cy="559276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a:lvl1pPr>
            <a:extLst/>
          </a:lstStyle>
          <a:p>
            <a:pPr>
              <a:defRPr/>
            </a:pPr>
            <a:endParaRPr lang="en-US" altLang="zh-TW">
              <a:solidFill>
                <a:prstClr val="black"/>
              </a:solidFill>
            </a:endParaRPr>
          </a:p>
        </p:txBody>
      </p:sp>
      <p:sp>
        <p:nvSpPr>
          <p:cNvPr id="5" name="頁尾版面配置區 4"/>
          <p:cNvSpPr>
            <a:spLocks noGrp="1"/>
          </p:cNvSpPr>
          <p:nvPr>
            <p:ph type="ftr" sz="quarter" idx="11"/>
          </p:nvPr>
        </p:nvSpPr>
        <p:spPr/>
        <p:txBody>
          <a:bodyPr/>
          <a:lstStyle>
            <a:lvl1pPr>
              <a:defRPr/>
            </a:lvl1pPr>
            <a:extLst/>
          </a:lstStyle>
          <a:p>
            <a:pPr>
              <a:defRPr/>
            </a:pPr>
            <a:endParaRPr lang="en-US" altLang="zh-TW">
              <a:solidFill>
                <a:prstClr val="black"/>
              </a:solidFill>
            </a:endParaRPr>
          </a:p>
        </p:txBody>
      </p:sp>
      <p:sp>
        <p:nvSpPr>
          <p:cNvPr id="6" name="投影片編號版面配置區 5"/>
          <p:cNvSpPr>
            <a:spLocks noGrp="1"/>
          </p:cNvSpPr>
          <p:nvPr>
            <p:ph type="sldNum" sz="quarter" idx="12"/>
          </p:nvPr>
        </p:nvSpPr>
        <p:spPr/>
        <p:txBody>
          <a:bodyPr/>
          <a:lstStyle>
            <a:lvl1pPr>
              <a:defRPr/>
            </a:lvl1pPr>
            <a:extLst/>
          </a:lstStyle>
          <a:p>
            <a:pPr>
              <a:defRPr/>
            </a:pPr>
            <a:fld id="{656F6D9D-7118-41A5-9EF6-5BF932519042}"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798604390"/>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533400" y="473075"/>
            <a:ext cx="81534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533400" y="1828800"/>
            <a:ext cx="8153400" cy="4038600"/>
          </a:xfrm>
        </p:spPr>
        <p:txBody>
          <a:bodyPr>
            <a:normAutofit/>
          </a:bodyPr>
          <a:lstStyle/>
          <a:p>
            <a:pPr lvl="0"/>
            <a:endParaRPr lang="zh-TW" altLang="en-US" noProof="0" smtClean="0"/>
          </a:p>
        </p:txBody>
      </p:sp>
      <p:sp>
        <p:nvSpPr>
          <p:cNvPr id="4" name="日期版面配置區 23"/>
          <p:cNvSpPr>
            <a:spLocks noGrp="1"/>
          </p:cNvSpPr>
          <p:nvPr>
            <p:ph type="dt" sz="half" idx="10"/>
          </p:nvPr>
        </p:nvSpPr>
        <p:spPr/>
        <p:txBody>
          <a:bodyPr/>
          <a:lstStyle>
            <a:lvl1pPr>
              <a:defRPr/>
            </a:lvl1pPr>
          </a:lstStyle>
          <a:p>
            <a:pPr>
              <a:defRPr/>
            </a:pPr>
            <a:endParaRPr lang="en-US" altLang="zh-TW">
              <a:solidFill>
                <a:prstClr val="black"/>
              </a:solidFill>
            </a:endParaRPr>
          </a:p>
        </p:txBody>
      </p:sp>
      <p:sp>
        <p:nvSpPr>
          <p:cNvPr id="5" name="頁尾版面配置區 9"/>
          <p:cNvSpPr>
            <a:spLocks noGrp="1"/>
          </p:cNvSpPr>
          <p:nvPr>
            <p:ph type="ftr" sz="quarter" idx="11"/>
          </p:nvPr>
        </p:nvSpPr>
        <p:spPr/>
        <p:txBody>
          <a:bodyPr/>
          <a:lstStyle>
            <a:lvl1pPr>
              <a:defRPr/>
            </a:lvl1pPr>
          </a:lstStyle>
          <a:p>
            <a:pPr>
              <a:defRPr/>
            </a:pPr>
            <a:endParaRPr lang="en-US" altLang="zh-TW">
              <a:solidFill>
                <a:prstClr val="black"/>
              </a:solidFill>
            </a:endParaRPr>
          </a:p>
        </p:txBody>
      </p:sp>
      <p:sp>
        <p:nvSpPr>
          <p:cNvPr id="6" name="投影片編號版面配置區 21"/>
          <p:cNvSpPr>
            <a:spLocks noGrp="1"/>
          </p:cNvSpPr>
          <p:nvPr>
            <p:ph type="sldNum" sz="quarter" idx="12"/>
          </p:nvPr>
        </p:nvSpPr>
        <p:spPr/>
        <p:txBody>
          <a:bodyPr/>
          <a:lstStyle>
            <a:lvl1pPr>
              <a:defRPr/>
            </a:lvl1pPr>
          </a:lstStyle>
          <a:p>
            <a:pPr>
              <a:defRPr/>
            </a:pPr>
            <a:fld id="{CFDF2B5F-E1D2-4275-AA46-CC2A5AE3C6EB}" type="slidenum">
              <a:rPr lang="en-US" altLang="zh-TW">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344983247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33393" y="1718199"/>
            <a:ext cx="7772400" cy="2387600"/>
          </a:xfrm>
        </p:spPr>
        <p:txBody>
          <a:bodyPr anchor="b"/>
          <a:lstStyle>
            <a:lvl1pPr algn="ctr">
              <a:defRPr sz="6000"/>
            </a:lvl1pPr>
          </a:lstStyle>
          <a:p>
            <a:r>
              <a:rPr lang="zh-TW" altLang="en-US" dirty="0" smtClean="0"/>
              <a:t>按一下以編輯母片標題樣式</a:t>
            </a:r>
            <a:endParaRPr lang="en-US" dirty="0"/>
          </a:p>
        </p:txBody>
      </p:sp>
      <p:sp>
        <p:nvSpPr>
          <p:cNvPr id="4" name="Date Placeholder 3"/>
          <p:cNvSpPr>
            <a:spLocks noGrp="1"/>
          </p:cNvSpPr>
          <p:nvPr>
            <p:ph type="dt" sz="half" idx="10"/>
          </p:nvPr>
        </p:nvSpPr>
        <p:spPr/>
        <p:txBody>
          <a:bodyPr/>
          <a:lstStyle/>
          <a:p>
            <a:fld id="{5ABD5750-D923-4C74-B4B9-AE9925ABB798}" type="datetime1">
              <a:rPr lang="zh-TW" altLang="en-US" smtClean="0">
                <a:solidFill>
                  <a:prstClr val="black">
                    <a:tint val="75000"/>
                  </a:prstClr>
                </a:solidFill>
              </a:rPr>
              <a:pPr/>
              <a:t>2022/3/10</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FE15BF0-8E6C-4806-96E7-6A4F0051C7B9}"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13165760"/>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604293" y="1011560"/>
            <a:ext cx="7886700" cy="1325563"/>
          </a:xfrm>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C7AF9884-608A-4CF2-BE6E-C36E3BFF1210}" type="datetime1">
              <a:rPr lang="zh-TW" altLang="en-US" smtClean="0">
                <a:solidFill>
                  <a:prstClr val="black">
                    <a:tint val="75000"/>
                  </a:prstClr>
                </a:solidFill>
              </a:rPr>
              <a:pPr/>
              <a:t>2022/3/10</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FFE15BF0-8E6C-4806-96E7-6A4F0051C7B9}" type="slidenum">
              <a:rPr lang="zh-TW" altLang="en-US" smtClean="0">
                <a:solidFill>
                  <a:prstClr val="black">
                    <a:tint val="75000"/>
                  </a:prstClr>
                </a:solidFill>
              </a:rPr>
              <a:pPr/>
              <a:t>‹#›</a:t>
            </a:fld>
            <a:endParaRPr lang="zh-TW" altLang="en-US">
              <a:solidFill>
                <a:prstClr val="black">
                  <a:tint val="75000"/>
                </a:prstClr>
              </a:solidFill>
            </a:endParaRPr>
          </a:p>
        </p:txBody>
      </p:sp>
      <p:sp>
        <p:nvSpPr>
          <p:cNvPr id="12" name="內容版面配置區 11"/>
          <p:cNvSpPr>
            <a:spLocks noGrp="1"/>
          </p:cNvSpPr>
          <p:nvPr>
            <p:ph sz="quarter" idx="13"/>
          </p:nvPr>
        </p:nvSpPr>
        <p:spPr>
          <a:xfrm>
            <a:off x="628650" y="2510311"/>
            <a:ext cx="7886700" cy="3972757"/>
          </a:xfr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3445088702"/>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12648" y="228600"/>
            <a:ext cx="8153400" cy="990600"/>
          </a:xfrm>
        </p:spPr>
        <p:txBody>
          <a:bodyPr/>
          <a:lstStyle/>
          <a:p>
            <a:r>
              <a:rPr kumimoji="0" lang="zh-TW" altLang="en-US" smtClean="0"/>
              <a:t>按一下以編輯母片標題樣式</a:t>
            </a:r>
            <a:endParaRPr kumimoji="0" lang="en-US"/>
          </a:p>
        </p:txBody>
      </p:sp>
      <p:sp>
        <p:nvSpPr>
          <p:cNvPr id="4" name="日期版面配置區 3"/>
          <p:cNvSpPr>
            <a:spLocks noGrp="1"/>
          </p:cNvSpPr>
          <p:nvPr>
            <p:ph type="dt" sz="half" idx="10"/>
          </p:nvPr>
        </p:nvSpPr>
        <p:spPr/>
        <p:txBody>
          <a:bodyPr/>
          <a:lstStyle/>
          <a:p>
            <a:fld id="{21E17ACB-0662-43EE-AFA2-E31B68D73419}" type="datetime1">
              <a:rPr lang="zh-TW" altLang="en-US" smtClean="0">
                <a:solidFill>
                  <a:prstClr val="black">
                    <a:tint val="75000"/>
                  </a:prstClr>
                </a:solidFill>
              </a:rPr>
              <a:pPr/>
              <a:t>2022/3/10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solidFill>
                  <a:srgbClr val="FFFFFF"/>
                </a:solidFill>
              </a:defRPr>
            </a:lvl1pPr>
          </a:lstStyle>
          <a:p>
            <a:fld id="{AA5B3F20-FB1B-4C54-A013-8CC21B0BE63B}" type="slidenum">
              <a:rPr lang="zh-TW" altLang="en-US" smtClean="0"/>
              <a:pPr/>
              <a:t>‹#›</a:t>
            </a:fld>
            <a:endParaRPr lang="zh-TW" altLang="en-US"/>
          </a:p>
        </p:txBody>
      </p:sp>
      <p:sp>
        <p:nvSpPr>
          <p:cNvPr id="8" name="內容版面配置區 7"/>
          <p:cNvSpPr>
            <a:spLocks noGrp="1"/>
          </p:cNvSpPr>
          <p:nvPr>
            <p:ph sz="quarter" idx="1"/>
          </p:nvPr>
        </p:nvSpPr>
        <p:spPr>
          <a:xfrm>
            <a:off x="612648" y="1600200"/>
            <a:ext cx="8153400" cy="44958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extLst>
      <p:ext uri="{BB962C8B-B14F-4D97-AF65-F5344CB8AC3E}">
        <p14:creationId xmlns:p14="http://schemas.microsoft.com/office/powerpoint/2010/main" val="14352034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828800" y="152404"/>
            <a:ext cx="6477000" cy="563563"/>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1219200" y="1219200"/>
            <a:ext cx="7620000" cy="4953000"/>
          </a:xfrm>
        </p:spPr>
        <p:txBody>
          <a:bodyPr/>
          <a:lstStyle/>
          <a:p>
            <a:pPr lvl="0"/>
            <a:endParaRPr lang="zh-TW" altLang="en-US" noProof="0" smtClean="0"/>
          </a:p>
        </p:txBody>
      </p:sp>
      <p:sp>
        <p:nvSpPr>
          <p:cNvPr id="4" name="Rectangle 132"/>
          <p:cNvSpPr>
            <a:spLocks noGrp="1" noChangeArrowheads="1"/>
          </p:cNvSpPr>
          <p:nvPr>
            <p:ph type="sldNum" sz="quarter" idx="10"/>
          </p:nvPr>
        </p:nvSpPr>
        <p:spPr>
          <a:ln/>
        </p:spPr>
        <p:txBody>
          <a:bodyPr/>
          <a:lstStyle>
            <a:lvl1pPr>
              <a:defRPr/>
            </a:lvl1pPr>
          </a:lstStyle>
          <a:p>
            <a:pPr>
              <a:defRPr/>
            </a:pPr>
            <a:fld id="{E7A9B172-DCC9-4196-B197-58B58FC91E85}" type="slidenum">
              <a:rPr lang="zh-TW" altLang="en-US">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3116052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群組 6"/>
          <p:cNvGrpSpPr>
            <a:grpSpLocks/>
          </p:cNvGrpSpPr>
          <p:nvPr userDrawn="1"/>
        </p:nvGrpSpPr>
        <p:grpSpPr bwMode="auto">
          <a:xfrm>
            <a:off x="0" y="5373688"/>
            <a:ext cx="9145588" cy="863600"/>
            <a:chOff x="0" y="5733256"/>
            <a:chExt cx="9145016" cy="864096"/>
          </a:xfrm>
        </p:grpSpPr>
        <p:sp>
          <p:nvSpPr>
            <p:cNvPr id="3" name="矩形 2">
              <a:extLst>
                <a:ext uri="{FF2B5EF4-FFF2-40B4-BE49-F238E27FC236}">
                  <a16:creationId xmlns:a16="http://schemas.microsoft.com/office/drawing/2014/main" id="{B26C5DBF-6647-44BB-A246-E83512B410D3}"/>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C1C2A3BD-12CF-4A72-9C1B-394C1BBDC74C}"/>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6AC4FD6A-3AAC-41C7-9C70-2B9A137EB300}"/>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2022/3/10</a:t>
            </a:fld>
            <a:endParaRPr lang="zh-TW" altLang="en-US"/>
          </a:p>
        </p:txBody>
      </p:sp>
      <p:sp>
        <p:nvSpPr>
          <p:cNvPr id="6" name="頁尾版面配置區 4">
            <a:extLst>
              <a:ext uri="{FF2B5EF4-FFF2-40B4-BE49-F238E27FC236}">
                <a16:creationId xmlns:a16="http://schemas.microsoft.com/office/drawing/2014/main" id="{517F31DA-0A5E-44AD-930C-9A88F019732F}"/>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8D5F8B95-EACC-4822-815E-6F4D1945E9F6}"/>
              </a:ext>
            </a:extLst>
          </p:cNvPr>
          <p:cNvSpPr>
            <a:spLocks noGrp="1"/>
          </p:cNvSpPr>
          <p:nvPr>
            <p:ph type="sldNum" sz="quarter" idx="12"/>
          </p:nvPr>
        </p:nvSpPr>
        <p:spPr/>
        <p:txBody>
          <a:bodyPr/>
          <a:lstStyle>
            <a:lvl1pPr>
              <a:defRPr/>
            </a:lvl1pPr>
          </a:lstStyle>
          <a:p>
            <a:fld id="{1B4A2C3F-7185-417B-8B05-4E714AFFFD92}" type="slidenum">
              <a:rPr lang="zh-TW" altLang="en-US"/>
              <a:pPr/>
              <a:t>‹#›</a:t>
            </a:fld>
            <a:endParaRPr lang="zh-TW" altLang="en-US"/>
          </a:p>
        </p:txBody>
      </p:sp>
    </p:spTree>
    <p:extLst>
      <p:ext uri="{BB962C8B-B14F-4D97-AF65-F5344CB8AC3E}">
        <p14:creationId xmlns:p14="http://schemas.microsoft.com/office/powerpoint/2010/main" val="2627991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fld id="{1F8D5350-8302-4620-B21D-008EE27F6EB7}" type="datetime1">
              <a:rPr lang="zh-TW" altLang="en-US" smtClean="0">
                <a:solidFill>
                  <a:prstClr val="black">
                    <a:tint val="75000"/>
                  </a:prstClr>
                </a:solidFill>
              </a:rPr>
              <a:pPr>
                <a:defRPr/>
              </a:pPr>
              <a:t>2022/3/10</a:t>
            </a:fld>
            <a:endParaRPr lang="en-US" altLang="zh-TW">
              <a:solidFill>
                <a:prstClr val="black">
                  <a:tint val="75000"/>
                </a:prstClr>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zh-TW">
              <a:solidFill>
                <a:prstClr val="black">
                  <a:tint val="75000"/>
                </a:prstClr>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87D68614-F7A2-4F63-899C-47D72FFCFDA6}" type="slidenum">
              <a:rPr lang="en-US" altLang="zh-TW">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577896505"/>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9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a:extLst/>
          </p:cNvPr>
          <p:cNvSpPr>
            <a:spLocks noGrp="1"/>
          </p:cNvSpPr>
          <p:nvPr>
            <p:ph type="dt" sz="half" idx="10"/>
          </p:nvPr>
        </p:nvSpPr>
        <p:spPr/>
        <p:txBody>
          <a:bodyPr/>
          <a:lstStyle>
            <a:lvl1pPr>
              <a:defRPr/>
            </a:lvl1pPr>
          </a:lstStyle>
          <a:p>
            <a:pPr>
              <a:defRPr/>
            </a:pPr>
            <a:fld id="{5119F936-24D8-4568-894A-8E0C1C9378B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0490475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FD42CCC1-393F-40AB-820A-929276F2FDDC}"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848479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66"/>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a:extLst/>
          </p:cNvPr>
          <p:cNvSpPr>
            <a:spLocks noGrp="1"/>
          </p:cNvSpPr>
          <p:nvPr>
            <p:ph type="dt" sz="half" idx="10"/>
          </p:nvPr>
        </p:nvSpPr>
        <p:spPr/>
        <p:txBody>
          <a:bodyPr/>
          <a:lstStyle>
            <a:lvl1pPr>
              <a:defRPr/>
            </a:lvl1pPr>
          </a:lstStyle>
          <a:p>
            <a:pPr>
              <a:defRPr/>
            </a:pPr>
            <a:fld id="{81D073E8-41AF-49B4-918E-64D12F1D53B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0425839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p:cNvPr>
          <p:cNvSpPr>
            <a:spLocks noGrp="1"/>
          </p:cNvSpPr>
          <p:nvPr>
            <p:ph type="dt" sz="half" idx="10"/>
          </p:nvPr>
        </p:nvSpPr>
        <p:spPr/>
        <p:txBody>
          <a:bodyPr/>
          <a:lstStyle>
            <a:lvl1pPr>
              <a:defRPr/>
            </a:lvl1pPr>
          </a:lstStyle>
          <a:p>
            <a:pPr>
              <a:defRPr/>
            </a:pPr>
            <a:fld id="{D5E2DC95-E653-4C3C-A249-9F537CCE281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5311611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5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5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p:cNvPr>
          <p:cNvSpPr>
            <a:spLocks noGrp="1"/>
          </p:cNvSpPr>
          <p:nvPr>
            <p:ph type="dt" sz="half" idx="10"/>
          </p:nvPr>
        </p:nvSpPr>
        <p:spPr/>
        <p:txBody>
          <a:bodyPr/>
          <a:lstStyle>
            <a:lvl1pPr>
              <a:defRPr/>
            </a:lvl1pPr>
          </a:lstStyle>
          <a:p>
            <a:pPr>
              <a:defRPr/>
            </a:pPr>
            <a:fld id="{4EEF77A6-4730-4244-B54E-ADF4AFE4915E}"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8"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5819753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p:cNvPr>
          <p:cNvSpPr>
            <a:spLocks noGrp="1"/>
          </p:cNvSpPr>
          <p:nvPr>
            <p:ph type="dt" sz="half" idx="10"/>
          </p:nvPr>
        </p:nvSpPr>
        <p:spPr/>
        <p:txBody>
          <a:bodyPr/>
          <a:lstStyle>
            <a:lvl1pPr>
              <a:defRPr/>
            </a:lvl1pPr>
          </a:lstStyle>
          <a:p>
            <a:pPr>
              <a:defRPr/>
            </a:pPr>
            <a:fld id="{67A063C5-EA8A-4373-B85A-3C2B7D317D9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4"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4691972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p:cNvPr>
          <p:cNvSpPr>
            <a:spLocks noGrp="1"/>
          </p:cNvSpPr>
          <p:nvPr>
            <p:ph type="dt" sz="half" idx="10"/>
          </p:nvPr>
        </p:nvSpPr>
        <p:spPr/>
        <p:txBody>
          <a:bodyPr/>
          <a:lstStyle>
            <a:lvl1pPr>
              <a:defRPr/>
            </a:lvl1pPr>
          </a:lstStyle>
          <a:p>
            <a:pPr>
              <a:defRPr/>
            </a:pPr>
            <a:fld id="{243D39A1-5212-46F7-B07C-8A0F5A0111C5}"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3"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0067613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91D4F85C-4055-46BD-A099-66CBC74EC842}"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1819461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42053110-98B5-40FF-BD1D-A09D7D5047F3}"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070525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群組 6"/>
          <p:cNvGrpSpPr>
            <a:grpSpLocks/>
          </p:cNvGrpSpPr>
          <p:nvPr userDrawn="1"/>
        </p:nvGrpSpPr>
        <p:grpSpPr bwMode="auto">
          <a:xfrm>
            <a:off x="0" y="5732523"/>
            <a:ext cx="9145588" cy="865187"/>
            <a:chOff x="0" y="5733256"/>
            <a:chExt cx="9145016" cy="864096"/>
          </a:xfrm>
        </p:grpSpPr>
        <p:sp>
          <p:nvSpPr>
            <p:cNvPr id="6" name="矩形 5">
              <a:extLst>
                <a:ext uri="{FF2B5EF4-FFF2-40B4-BE49-F238E27FC236}">
                  <a16:creationId xmlns:a16="http://schemas.microsoft.com/office/drawing/2014/main" id="{DD826684-3F07-43C0-91E4-6E1FF21470BC}"/>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A37C07AD-51A0-4D00-A4A3-97FCC8FFDC8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457208" y="27311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11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8618A0DF-A735-496C-9D2A-5FF45B4AB79A}"/>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2022/3/10</a:t>
            </a:fld>
            <a:endParaRPr lang="zh-TW" altLang="en-US"/>
          </a:p>
        </p:txBody>
      </p:sp>
      <p:sp>
        <p:nvSpPr>
          <p:cNvPr id="9" name="頁尾版面配置區 4">
            <a:extLst>
              <a:ext uri="{FF2B5EF4-FFF2-40B4-BE49-F238E27FC236}">
                <a16:creationId xmlns:a16="http://schemas.microsoft.com/office/drawing/2014/main" id="{932141C8-CD70-4F08-9211-F1BAF52D89A5}"/>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B16233DE-1B26-43E2-9378-1345991CFF69}"/>
              </a:ext>
            </a:extLst>
          </p:cNvPr>
          <p:cNvSpPr>
            <a:spLocks noGrp="1"/>
          </p:cNvSpPr>
          <p:nvPr>
            <p:ph type="sldNum" sz="quarter" idx="12"/>
          </p:nvPr>
        </p:nvSpPr>
        <p:spPr/>
        <p:txBody>
          <a:bodyPr/>
          <a:lstStyle>
            <a:lvl1pPr>
              <a:defRPr/>
            </a:lvl1pPr>
          </a:lstStyle>
          <a:p>
            <a:fld id="{89D7639F-741E-4AA2-AD89-FA63D5BFB580}" type="slidenum">
              <a:rPr lang="zh-TW" altLang="en-US"/>
              <a:pPr/>
              <a:t>‹#›</a:t>
            </a:fld>
            <a:endParaRPr lang="zh-TW" altLang="en-US"/>
          </a:p>
        </p:txBody>
      </p:sp>
    </p:spTree>
    <p:extLst>
      <p:ext uri="{BB962C8B-B14F-4D97-AF65-F5344CB8AC3E}">
        <p14:creationId xmlns:p14="http://schemas.microsoft.com/office/powerpoint/2010/main" val="29638539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C6C0FEA3-968D-49B8-9388-B0C2573D53A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4348927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704"/>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704"/>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AF4889A7-B72C-4CBD-BC61-DC94BDED97BD}"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8699065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6"/>
            <a:ext cx="8229600" cy="4525963"/>
          </a:xfrm>
        </p:spPr>
        <p:txBody>
          <a:bodyPr/>
          <a:lstStyle/>
          <a:p>
            <a:pPr lvl="0"/>
            <a:endParaRPr lang="zh-TW" altLang="en-US" noProof="0"/>
          </a:p>
        </p:txBody>
      </p:sp>
      <p:sp>
        <p:nvSpPr>
          <p:cNvPr id="4" name="日期版面配置區 3">
            <a:extLst/>
          </p:cNvPr>
          <p:cNvSpPr>
            <a:spLocks noGrp="1"/>
          </p:cNvSpPr>
          <p:nvPr>
            <p:ph type="dt" sz="half" idx="10"/>
          </p:nvPr>
        </p:nvSpPr>
        <p:spPr/>
        <p:txBody>
          <a:bodyPr/>
          <a:lstStyle>
            <a:lvl1pPr>
              <a:defRPr/>
            </a:lvl1pPr>
          </a:lstStyle>
          <a:p>
            <a:pPr>
              <a:defRPr/>
            </a:pPr>
            <a:fld id="{EB91D267-5BEB-4CE2-B649-62A5FA1F918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536034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群組 6"/>
          <p:cNvGrpSpPr>
            <a:grpSpLocks/>
          </p:cNvGrpSpPr>
          <p:nvPr userDrawn="1"/>
        </p:nvGrpSpPr>
        <p:grpSpPr bwMode="auto">
          <a:xfrm>
            <a:off x="0" y="5732523"/>
            <a:ext cx="9145588" cy="865187"/>
            <a:chOff x="0" y="5733256"/>
            <a:chExt cx="9145016" cy="864096"/>
          </a:xfrm>
        </p:grpSpPr>
        <p:sp>
          <p:nvSpPr>
            <p:cNvPr id="6" name="矩形 5">
              <a:extLst>
                <a:ext uri="{FF2B5EF4-FFF2-40B4-BE49-F238E27FC236}">
                  <a16:creationId xmlns:a16="http://schemas.microsoft.com/office/drawing/2014/main" id="{252DA47E-E814-4F9D-ADC2-F601418657E9}"/>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1717726F-C747-47F8-A916-E313F5530078}"/>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1792288" y="480066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40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978DB8D6-694A-4721-A4FA-1C3E0E1B9BF9}"/>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2022/3/10</a:t>
            </a:fld>
            <a:endParaRPr lang="zh-TW" altLang="en-US"/>
          </a:p>
        </p:txBody>
      </p:sp>
      <p:sp>
        <p:nvSpPr>
          <p:cNvPr id="9" name="頁尾版面配置區 4">
            <a:extLst>
              <a:ext uri="{FF2B5EF4-FFF2-40B4-BE49-F238E27FC236}">
                <a16:creationId xmlns:a16="http://schemas.microsoft.com/office/drawing/2014/main" id="{DE435AA7-2F88-4525-8957-F979A38A42F4}"/>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06E705A5-8D7F-4A25-B7BC-DACF9AF73D9B}"/>
              </a:ext>
            </a:extLst>
          </p:cNvPr>
          <p:cNvSpPr>
            <a:spLocks noGrp="1"/>
          </p:cNvSpPr>
          <p:nvPr>
            <p:ph type="sldNum" sz="quarter" idx="12"/>
          </p:nvPr>
        </p:nvSpPr>
        <p:spPr/>
        <p:txBody>
          <a:bodyPr/>
          <a:lstStyle>
            <a:lvl1pPr>
              <a:defRPr/>
            </a:lvl1pPr>
          </a:lstStyle>
          <a:p>
            <a:fld id="{02D58D22-0584-407E-9EEC-EDFF1EE9E1DD}" type="slidenum">
              <a:rPr lang="zh-TW" altLang="en-US"/>
              <a:pPr/>
              <a:t>‹#›</a:t>
            </a:fld>
            <a:endParaRPr lang="zh-TW" altLang="en-US"/>
          </a:p>
        </p:txBody>
      </p:sp>
    </p:spTree>
    <p:extLst>
      <p:ext uri="{BB962C8B-B14F-4D97-AF65-F5344CB8AC3E}">
        <p14:creationId xmlns:p14="http://schemas.microsoft.com/office/powerpoint/2010/main" val="361750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2"/>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82A9BADE-FC30-481B-8B75-2E3C9D48C06D}" type="datetime1">
              <a:rPr lang="en-US" altLang="zh-TW"/>
              <a:pPr>
                <a:defRPr/>
              </a:pPr>
              <a:t>3/10/2022</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4045995E-DA11-43F6-9184-1F486E2B6494}" type="slidenum">
              <a:rPr lang="en-US" altLang="zh-TW"/>
              <a:pPr/>
              <a:t>‹#›</a:t>
            </a:fld>
            <a:endParaRPr lang="en-US" altLang="zh-TW"/>
          </a:p>
        </p:txBody>
      </p:sp>
    </p:spTree>
    <p:extLst>
      <p:ext uri="{BB962C8B-B14F-4D97-AF65-F5344CB8AC3E}">
        <p14:creationId xmlns:p14="http://schemas.microsoft.com/office/powerpoint/2010/main" val="218611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群組 6"/>
          <p:cNvGrpSpPr>
            <a:grpSpLocks/>
          </p:cNvGrpSpPr>
          <p:nvPr userDrawn="1"/>
        </p:nvGrpSpPr>
        <p:grpSpPr bwMode="auto">
          <a:xfrm>
            <a:off x="0" y="5732523"/>
            <a:ext cx="9145588" cy="865187"/>
            <a:chOff x="0" y="5733256"/>
            <a:chExt cx="9145016" cy="864096"/>
          </a:xfrm>
        </p:grpSpPr>
        <p:sp>
          <p:nvSpPr>
            <p:cNvPr id="5" name="矩形 4">
              <a:extLst>
                <a:ext uri="{FF2B5EF4-FFF2-40B4-BE49-F238E27FC236}">
                  <a16:creationId xmlns:a16="http://schemas.microsoft.com/office/drawing/2014/main" id="{AB6CB197-851C-4C9F-88E4-88A12910C0C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2928FE4B-DDBB-4DC2-BE32-003426F07E9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D8A789CB-B74F-4EFE-9AA9-406EE6B27DBA}"/>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2022/3/10</a:t>
            </a:fld>
            <a:endParaRPr lang="zh-TW" altLang="en-US"/>
          </a:p>
        </p:txBody>
      </p:sp>
      <p:sp>
        <p:nvSpPr>
          <p:cNvPr id="8" name="頁尾版面配置區 4">
            <a:extLst>
              <a:ext uri="{FF2B5EF4-FFF2-40B4-BE49-F238E27FC236}">
                <a16:creationId xmlns:a16="http://schemas.microsoft.com/office/drawing/2014/main" id="{F88DBCF1-1335-4DE6-AC47-55ACEC044153}"/>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F99C3A1-0FB2-4E99-833C-5F14C48CB4E7}"/>
              </a:ext>
            </a:extLst>
          </p:cNvPr>
          <p:cNvSpPr>
            <a:spLocks noGrp="1"/>
          </p:cNvSpPr>
          <p:nvPr>
            <p:ph type="sldNum" sz="quarter" idx="12"/>
          </p:nvPr>
        </p:nvSpPr>
        <p:spPr/>
        <p:txBody>
          <a:bodyPr/>
          <a:lstStyle>
            <a:lvl1pPr>
              <a:defRPr/>
            </a:lvl1pPr>
          </a:lstStyle>
          <a:p>
            <a:fld id="{30DA29D7-E04E-4344-804F-C4C66533EAE2}" type="slidenum">
              <a:rPr lang="zh-TW" altLang="en-US"/>
              <a:pPr/>
              <a:t>‹#›</a:t>
            </a:fld>
            <a:endParaRPr lang="zh-TW" altLang="en-US"/>
          </a:p>
        </p:txBody>
      </p:sp>
    </p:spTree>
    <p:extLst>
      <p:ext uri="{BB962C8B-B14F-4D97-AF65-F5344CB8AC3E}">
        <p14:creationId xmlns:p14="http://schemas.microsoft.com/office/powerpoint/2010/main" val="631580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群組 6"/>
          <p:cNvGrpSpPr>
            <a:grpSpLocks/>
          </p:cNvGrpSpPr>
          <p:nvPr userDrawn="1"/>
        </p:nvGrpSpPr>
        <p:grpSpPr bwMode="auto">
          <a:xfrm>
            <a:off x="0" y="5732523"/>
            <a:ext cx="9145588" cy="865187"/>
            <a:chOff x="0" y="5733256"/>
            <a:chExt cx="9145016" cy="864096"/>
          </a:xfrm>
        </p:grpSpPr>
        <p:sp>
          <p:nvSpPr>
            <p:cNvPr id="5" name="矩形 4">
              <a:extLst>
                <a:ext uri="{FF2B5EF4-FFF2-40B4-BE49-F238E27FC236}">
                  <a16:creationId xmlns:a16="http://schemas.microsoft.com/office/drawing/2014/main" id="{F183BFFC-5048-4EC7-A1C3-70823D487D3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685ED501-F132-4515-9362-F94C35372FCB}"/>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6629400" y="27470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70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C49E3F19-46A4-439E-B015-C3BEB79E7643}"/>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2022/3/10</a:t>
            </a:fld>
            <a:endParaRPr lang="zh-TW" altLang="en-US"/>
          </a:p>
        </p:txBody>
      </p:sp>
      <p:sp>
        <p:nvSpPr>
          <p:cNvPr id="8" name="頁尾版面配置區 4">
            <a:extLst>
              <a:ext uri="{FF2B5EF4-FFF2-40B4-BE49-F238E27FC236}">
                <a16:creationId xmlns:a16="http://schemas.microsoft.com/office/drawing/2014/main" id="{80684B95-A8A2-4F1B-9DD2-F978D7A642A0}"/>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318ABF9-68F1-4E7F-832B-3130CD41332E}"/>
              </a:ext>
            </a:extLst>
          </p:cNvPr>
          <p:cNvSpPr>
            <a:spLocks noGrp="1"/>
          </p:cNvSpPr>
          <p:nvPr>
            <p:ph type="sldNum" sz="quarter" idx="12"/>
          </p:nvPr>
        </p:nvSpPr>
        <p:spPr/>
        <p:txBody>
          <a:bodyPr/>
          <a:lstStyle>
            <a:lvl1pPr>
              <a:defRPr/>
            </a:lvl1pPr>
          </a:lstStyle>
          <a:p>
            <a:fld id="{D11785BB-FD50-49FC-81F6-17F1B63EDB27}" type="slidenum">
              <a:rPr lang="zh-TW" altLang="en-US"/>
              <a:pPr/>
              <a:t>‹#›</a:t>
            </a:fld>
            <a:endParaRPr lang="zh-TW" altLang="en-US"/>
          </a:p>
        </p:txBody>
      </p:sp>
    </p:spTree>
    <p:extLst>
      <p:ext uri="{BB962C8B-B14F-4D97-AF65-F5344CB8AC3E}">
        <p14:creationId xmlns:p14="http://schemas.microsoft.com/office/powerpoint/2010/main" val="2749582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85" y="476672"/>
            <a:ext cx="9144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068216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09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群組 6"/>
          <p:cNvGrpSpPr>
            <a:grpSpLocks/>
          </p:cNvGrpSpPr>
          <p:nvPr userDrawn="1"/>
        </p:nvGrpSpPr>
        <p:grpSpPr bwMode="auto">
          <a:xfrm>
            <a:off x="0" y="5732523"/>
            <a:ext cx="9145588" cy="865187"/>
            <a:chOff x="0" y="5733256"/>
            <a:chExt cx="9145016" cy="864096"/>
          </a:xfrm>
        </p:grpSpPr>
        <p:sp>
          <p:nvSpPr>
            <p:cNvPr id="5" name="矩形 4">
              <a:extLst>
                <a:ext uri="{FF2B5EF4-FFF2-40B4-BE49-F238E27FC236}">
                  <a16:creationId xmlns:a16="http://schemas.microsoft.com/office/drawing/2014/main" id="{2BCDD9F1-BEDB-4243-938B-28732460FCDB}"/>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63C7C42-8A4E-4ED7-90C6-76E15DBA796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685800" y="213049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日期版面配置區 3">
            <a:extLst>
              <a:ext uri="{FF2B5EF4-FFF2-40B4-BE49-F238E27FC236}">
                <a16:creationId xmlns:a16="http://schemas.microsoft.com/office/drawing/2014/main" id="{2B4DE0E8-5D8B-4067-918F-2BDFEE40AE9F}"/>
              </a:ext>
            </a:extLst>
          </p:cNvPr>
          <p:cNvSpPr>
            <a:spLocks noGrp="1"/>
          </p:cNvSpPr>
          <p:nvPr>
            <p:ph type="dt" sz="half" idx="10"/>
          </p:nvPr>
        </p:nvSpPr>
        <p:spPr/>
        <p:txBody>
          <a:bodyPr/>
          <a:lstStyle>
            <a:lvl1pPr>
              <a:defRPr/>
            </a:lvl1pPr>
          </a:lstStyle>
          <a:p>
            <a:pPr>
              <a:defRPr/>
            </a:pPr>
            <a:fld id="{C5921EF9-49E9-455D-846C-20AC4E66EC0E}" type="datetimeFigureOut">
              <a:rPr lang="zh-TW" altLang="en-US"/>
              <a:pPr>
                <a:defRPr/>
              </a:pPr>
              <a:t>2022/3/10</a:t>
            </a:fld>
            <a:endParaRPr lang="zh-TW" altLang="en-US"/>
          </a:p>
        </p:txBody>
      </p:sp>
      <p:sp>
        <p:nvSpPr>
          <p:cNvPr id="8" name="頁尾版面配置區 4">
            <a:extLst>
              <a:ext uri="{FF2B5EF4-FFF2-40B4-BE49-F238E27FC236}">
                <a16:creationId xmlns:a16="http://schemas.microsoft.com/office/drawing/2014/main" id="{D48084E8-1259-4AF2-BA53-62A075E4BEBB}"/>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40F3AB5B-A5F0-4ABB-81D9-AB875E372085}"/>
              </a:ext>
            </a:extLst>
          </p:cNvPr>
          <p:cNvSpPr>
            <a:spLocks noGrp="1"/>
          </p:cNvSpPr>
          <p:nvPr>
            <p:ph type="sldNum" sz="quarter" idx="12"/>
          </p:nvPr>
        </p:nvSpPr>
        <p:spPr/>
        <p:txBody>
          <a:bodyPr/>
          <a:lstStyle>
            <a:lvl1pPr>
              <a:defRPr/>
            </a:lvl1pPr>
          </a:lstStyle>
          <a:p>
            <a:fld id="{5C1B9074-98E5-4D20-9B8B-31D58B28C3DC}" type="slidenum">
              <a:rPr lang="zh-TW" altLang="en-US"/>
              <a:pPr/>
              <a:t>‹#›</a:t>
            </a:fld>
            <a:endParaRPr lang="zh-TW" altLang="en-US"/>
          </a:p>
        </p:txBody>
      </p:sp>
    </p:spTree>
    <p:extLst>
      <p:ext uri="{BB962C8B-B14F-4D97-AF65-F5344CB8AC3E}">
        <p14:creationId xmlns:p14="http://schemas.microsoft.com/office/powerpoint/2010/main" val="2489576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群組 6"/>
          <p:cNvGrpSpPr>
            <a:grpSpLocks/>
          </p:cNvGrpSpPr>
          <p:nvPr userDrawn="1"/>
        </p:nvGrpSpPr>
        <p:grpSpPr bwMode="auto">
          <a:xfrm>
            <a:off x="0" y="5732523"/>
            <a:ext cx="9145588" cy="865187"/>
            <a:chOff x="0" y="5733256"/>
            <a:chExt cx="9145016" cy="864096"/>
          </a:xfrm>
        </p:grpSpPr>
        <p:sp>
          <p:nvSpPr>
            <p:cNvPr id="5" name="矩形 4">
              <a:extLst>
                <a:ext uri="{FF2B5EF4-FFF2-40B4-BE49-F238E27FC236}">
                  <a16:creationId xmlns:a16="http://schemas.microsoft.com/office/drawing/2014/main" id="{3A628384-D392-4506-9AE4-8B6DA7B833C0}"/>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47543738-6217-4533-837E-0E1E02EB0AB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70AD00B-4A3D-4D22-90B8-55C7C4B0020D}"/>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2022/3/10</a:t>
            </a:fld>
            <a:endParaRPr lang="zh-TW" altLang="en-US"/>
          </a:p>
        </p:txBody>
      </p:sp>
      <p:sp>
        <p:nvSpPr>
          <p:cNvPr id="8" name="頁尾版面配置區 4">
            <a:extLst>
              <a:ext uri="{FF2B5EF4-FFF2-40B4-BE49-F238E27FC236}">
                <a16:creationId xmlns:a16="http://schemas.microsoft.com/office/drawing/2014/main" id="{A9191102-8B11-4D3A-9782-ABC10769B253}"/>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97C28944-3479-4A7D-A4ED-807618C112D0}"/>
              </a:ext>
            </a:extLst>
          </p:cNvPr>
          <p:cNvSpPr>
            <a:spLocks noGrp="1"/>
          </p:cNvSpPr>
          <p:nvPr>
            <p:ph type="sldNum" sz="quarter" idx="12"/>
          </p:nvPr>
        </p:nvSpPr>
        <p:spPr/>
        <p:txBody>
          <a:bodyPr/>
          <a:lstStyle>
            <a:lvl1pPr>
              <a:defRPr/>
            </a:lvl1pPr>
          </a:lstStyle>
          <a:p>
            <a:fld id="{0510E26E-D40C-4FEA-BC2A-CE4737807995}" type="slidenum">
              <a:rPr lang="zh-TW" altLang="en-US"/>
              <a:pPr/>
              <a:t>‹#›</a:t>
            </a:fld>
            <a:endParaRPr lang="zh-TW" altLang="en-US"/>
          </a:p>
        </p:txBody>
      </p:sp>
    </p:spTree>
    <p:extLst>
      <p:ext uri="{BB962C8B-B14F-4D97-AF65-F5344CB8AC3E}">
        <p14:creationId xmlns:p14="http://schemas.microsoft.com/office/powerpoint/2010/main" val="4126391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群組 6"/>
          <p:cNvGrpSpPr>
            <a:grpSpLocks/>
          </p:cNvGrpSpPr>
          <p:nvPr userDrawn="1"/>
        </p:nvGrpSpPr>
        <p:grpSpPr bwMode="auto">
          <a:xfrm>
            <a:off x="0" y="5732523"/>
            <a:ext cx="9145588" cy="865187"/>
            <a:chOff x="0" y="5733256"/>
            <a:chExt cx="9145016" cy="864096"/>
          </a:xfrm>
        </p:grpSpPr>
        <p:sp>
          <p:nvSpPr>
            <p:cNvPr id="5" name="矩形 4">
              <a:extLst>
                <a:ext uri="{FF2B5EF4-FFF2-40B4-BE49-F238E27FC236}">
                  <a16:creationId xmlns:a16="http://schemas.microsoft.com/office/drawing/2014/main" id="{153BF199-FFD7-4A20-90CF-BB083CF7780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D5C9B0E-A58A-46F0-986A-A27D5C481FB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722313" y="440696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A466D26F-BADF-4D58-A900-461A5791ED60}"/>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2022/3/10</a:t>
            </a:fld>
            <a:endParaRPr lang="zh-TW" altLang="en-US"/>
          </a:p>
        </p:txBody>
      </p:sp>
      <p:sp>
        <p:nvSpPr>
          <p:cNvPr id="8" name="頁尾版面配置區 4">
            <a:extLst>
              <a:ext uri="{FF2B5EF4-FFF2-40B4-BE49-F238E27FC236}">
                <a16:creationId xmlns:a16="http://schemas.microsoft.com/office/drawing/2014/main" id="{458F42C1-0847-4732-9EB6-910A6357C4C0}"/>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7E1CE4F-1DED-445D-A58A-E7E76FFACB0E}"/>
              </a:ext>
            </a:extLst>
          </p:cNvPr>
          <p:cNvSpPr>
            <a:spLocks noGrp="1"/>
          </p:cNvSpPr>
          <p:nvPr>
            <p:ph type="sldNum" sz="quarter" idx="12"/>
          </p:nvPr>
        </p:nvSpPr>
        <p:spPr/>
        <p:txBody>
          <a:bodyPr/>
          <a:lstStyle>
            <a:lvl1pPr>
              <a:defRPr/>
            </a:lvl1pPr>
          </a:lstStyle>
          <a:p>
            <a:fld id="{F3DFAEF5-628B-4CDA-88B5-895A6ABFAB57}" type="slidenum">
              <a:rPr lang="zh-TW" altLang="en-US"/>
              <a:pPr/>
              <a:t>‹#›</a:t>
            </a:fld>
            <a:endParaRPr lang="zh-TW" altLang="en-US"/>
          </a:p>
        </p:txBody>
      </p:sp>
    </p:spTree>
    <p:extLst>
      <p:ext uri="{BB962C8B-B14F-4D97-AF65-F5344CB8AC3E}">
        <p14:creationId xmlns:p14="http://schemas.microsoft.com/office/powerpoint/2010/main" val="3548571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群組 6"/>
          <p:cNvGrpSpPr>
            <a:grpSpLocks/>
          </p:cNvGrpSpPr>
          <p:nvPr userDrawn="1"/>
        </p:nvGrpSpPr>
        <p:grpSpPr bwMode="auto">
          <a:xfrm>
            <a:off x="0" y="5732523"/>
            <a:ext cx="9145588" cy="865187"/>
            <a:chOff x="0" y="5733256"/>
            <a:chExt cx="9145016" cy="864096"/>
          </a:xfrm>
        </p:grpSpPr>
        <p:sp>
          <p:nvSpPr>
            <p:cNvPr id="6" name="矩形 5">
              <a:extLst>
                <a:ext uri="{FF2B5EF4-FFF2-40B4-BE49-F238E27FC236}">
                  <a16:creationId xmlns:a16="http://schemas.microsoft.com/office/drawing/2014/main" id="{8B691D9D-2A62-4727-906C-762DFCF31F44}"/>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851F6FD0-5361-4957-8C13-B001DF3D3802}"/>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DA205D39-4E21-4F82-B632-81311987AE76}"/>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2022/3/10</a:t>
            </a:fld>
            <a:endParaRPr lang="zh-TW" altLang="en-US"/>
          </a:p>
        </p:txBody>
      </p:sp>
      <p:sp>
        <p:nvSpPr>
          <p:cNvPr id="9" name="頁尾版面配置區 4">
            <a:extLst>
              <a:ext uri="{FF2B5EF4-FFF2-40B4-BE49-F238E27FC236}">
                <a16:creationId xmlns:a16="http://schemas.microsoft.com/office/drawing/2014/main" id="{27E66FAC-F4C9-4517-A7B8-D55DC9630A8F}"/>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35905B6C-1265-4B5C-95A0-BB6EAD9683BA}"/>
              </a:ext>
            </a:extLst>
          </p:cNvPr>
          <p:cNvSpPr>
            <a:spLocks noGrp="1"/>
          </p:cNvSpPr>
          <p:nvPr>
            <p:ph type="sldNum" sz="quarter" idx="12"/>
          </p:nvPr>
        </p:nvSpPr>
        <p:spPr/>
        <p:txBody>
          <a:bodyPr/>
          <a:lstStyle>
            <a:lvl1pPr>
              <a:defRPr/>
            </a:lvl1pPr>
          </a:lstStyle>
          <a:p>
            <a:fld id="{96498245-2248-439F-9E2F-2F6272C657F4}" type="slidenum">
              <a:rPr lang="zh-TW" altLang="en-US"/>
              <a:pPr/>
              <a:t>‹#›</a:t>
            </a:fld>
            <a:endParaRPr lang="zh-TW" altLang="en-US"/>
          </a:p>
        </p:txBody>
      </p:sp>
    </p:spTree>
    <p:extLst>
      <p:ext uri="{BB962C8B-B14F-4D97-AF65-F5344CB8AC3E}">
        <p14:creationId xmlns:p14="http://schemas.microsoft.com/office/powerpoint/2010/main" val="3010377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7" name="群組 6"/>
          <p:cNvGrpSpPr>
            <a:grpSpLocks/>
          </p:cNvGrpSpPr>
          <p:nvPr userDrawn="1"/>
        </p:nvGrpSpPr>
        <p:grpSpPr bwMode="auto">
          <a:xfrm>
            <a:off x="0" y="5732523"/>
            <a:ext cx="9145588" cy="865187"/>
            <a:chOff x="0" y="5733256"/>
            <a:chExt cx="9145016" cy="864096"/>
          </a:xfrm>
        </p:grpSpPr>
        <p:sp>
          <p:nvSpPr>
            <p:cNvPr id="8" name="矩形 7">
              <a:extLst>
                <a:ext uri="{FF2B5EF4-FFF2-40B4-BE49-F238E27FC236}">
                  <a16:creationId xmlns:a16="http://schemas.microsoft.com/office/drawing/2014/main" id="{C18132D8-4255-4C3C-AB8E-A292941FB46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70183D22-638C-4B55-AC68-63A0FE0943A9}"/>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6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6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C6B9CCE9-EDB8-4117-852D-66C1BE07F185}"/>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2022/3/10</a:t>
            </a:fld>
            <a:endParaRPr lang="zh-TW" altLang="en-US"/>
          </a:p>
        </p:txBody>
      </p:sp>
      <p:sp>
        <p:nvSpPr>
          <p:cNvPr id="11" name="頁尾版面配置區 4">
            <a:extLst>
              <a:ext uri="{FF2B5EF4-FFF2-40B4-BE49-F238E27FC236}">
                <a16:creationId xmlns:a16="http://schemas.microsoft.com/office/drawing/2014/main" id="{62785C6A-FAB1-4592-B022-C00C1970D487}"/>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F9DDBB1C-47C5-4785-94FB-F8FC614DB827}"/>
              </a:ext>
            </a:extLst>
          </p:cNvPr>
          <p:cNvSpPr>
            <a:spLocks noGrp="1"/>
          </p:cNvSpPr>
          <p:nvPr>
            <p:ph type="sldNum" sz="quarter" idx="12"/>
          </p:nvPr>
        </p:nvSpPr>
        <p:spPr/>
        <p:txBody>
          <a:bodyPr/>
          <a:lstStyle>
            <a:lvl1pPr>
              <a:defRPr/>
            </a:lvl1pPr>
          </a:lstStyle>
          <a:p>
            <a:fld id="{1E95CF02-24D4-4025-9768-1FF0F8734AB5}" type="slidenum">
              <a:rPr lang="zh-TW" altLang="en-US"/>
              <a:pPr/>
              <a:t>‹#›</a:t>
            </a:fld>
            <a:endParaRPr lang="zh-TW" altLang="en-US"/>
          </a:p>
        </p:txBody>
      </p:sp>
    </p:spTree>
    <p:extLst>
      <p:ext uri="{BB962C8B-B14F-4D97-AF65-F5344CB8AC3E}">
        <p14:creationId xmlns:p14="http://schemas.microsoft.com/office/powerpoint/2010/main" val="94619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群組 6"/>
          <p:cNvGrpSpPr>
            <a:grpSpLocks/>
          </p:cNvGrpSpPr>
          <p:nvPr userDrawn="1"/>
        </p:nvGrpSpPr>
        <p:grpSpPr bwMode="auto">
          <a:xfrm>
            <a:off x="0" y="5445125"/>
            <a:ext cx="9145588" cy="863600"/>
            <a:chOff x="0" y="5733256"/>
            <a:chExt cx="9145016" cy="864096"/>
          </a:xfrm>
        </p:grpSpPr>
        <p:sp>
          <p:nvSpPr>
            <p:cNvPr id="4" name="矩形 3">
              <a:extLst>
                <a:ext uri="{FF2B5EF4-FFF2-40B4-BE49-F238E27FC236}">
                  <a16:creationId xmlns:a16="http://schemas.microsoft.com/office/drawing/2014/main" id="{DD7814AF-B5BC-4AF5-B072-C370BF2FA1B3}"/>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904496ED-A0F9-418F-9242-5470B18D2B3D}"/>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2514CC7D-49DB-494B-9F6E-9FB29A8E4821}"/>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2022/3/10</a:t>
            </a:fld>
            <a:endParaRPr lang="zh-TW" altLang="en-US"/>
          </a:p>
        </p:txBody>
      </p:sp>
      <p:sp>
        <p:nvSpPr>
          <p:cNvPr id="7" name="頁尾版面配置區 4">
            <a:extLst>
              <a:ext uri="{FF2B5EF4-FFF2-40B4-BE49-F238E27FC236}">
                <a16:creationId xmlns:a16="http://schemas.microsoft.com/office/drawing/2014/main" id="{580797BF-D37F-456C-8F45-5A0399606AE9}"/>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2B76073B-7AA6-488C-BFC9-34D4179F4D80}"/>
              </a:ext>
            </a:extLst>
          </p:cNvPr>
          <p:cNvSpPr>
            <a:spLocks noGrp="1"/>
          </p:cNvSpPr>
          <p:nvPr>
            <p:ph type="sldNum" sz="quarter" idx="12"/>
          </p:nvPr>
        </p:nvSpPr>
        <p:spPr/>
        <p:txBody>
          <a:bodyPr/>
          <a:lstStyle>
            <a:lvl1pPr>
              <a:defRPr/>
            </a:lvl1pPr>
          </a:lstStyle>
          <a:p>
            <a:fld id="{0649806D-D4FD-4DE1-941B-451ADB174E48}" type="slidenum">
              <a:rPr lang="zh-TW" altLang="en-US"/>
              <a:pPr/>
              <a:t>‹#›</a:t>
            </a:fld>
            <a:endParaRPr lang="zh-TW" altLang="en-US"/>
          </a:p>
        </p:txBody>
      </p:sp>
    </p:spTree>
    <p:extLst>
      <p:ext uri="{BB962C8B-B14F-4D97-AF65-F5344CB8AC3E}">
        <p14:creationId xmlns:p14="http://schemas.microsoft.com/office/powerpoint/2010/main" val="3611354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02581C58-77EF-4FB1-93F2-D13E2B54608B}" type="datetime1">
              <a:rPr lang="en-US" altLang="zh-TW"/>
              <a:pPr>
                <a:defRPr/>
              </a:pPr>
              <a:t>3/10/2022</a:t>
            </a:fld>
            <a:endParaRPr lang="en-US" dirty="0"/>
          </a:p>
        </p:txBody>
      </p:sp>
      <p:sp>
        <p:nvSpPr>
          <p:cNvPr id="6"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58E12F6B-4DC8-4FB8-8E93-5B38C6E25226}" type="slidenum">
              <a:rPr lang="en-US" altLang="zh-TW"/>
              <a:pPr/>
              <a:t>‹#›</a:t>
            </a:fld>
            <a:endParaRPr lang="en-US" altLang="zh-TW"/>
          </a:p>
        </p:txBody>
      </p:sp>
    </p:spTree>
    <p:extLst>
      <p:ext uri="{BB962C8B-B14F-4D97-AF65-F5344CB8AC3E}">
        <p14:creationId xmlns:p14="http://schemas.microsoft.com/office/powerpoint/2010/main" val="2038143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群組 6"/>
          <p:cNvGrpSpPr>
            <a:grpSpLocks/>
          </p:cNvGrpSpPr>
          <p:nvPr userDrawn="1"/>
        </p:nvGrpSpPr>
        <p:grpSpPr bwMode="auto">
          <a:xfrm>
            <a:off x="0" y="5445125"/>
            <a:ext cx="9145588" cy="863600"/>
            <a:chOff x="0" y="5733256"/>
            <a:chExt cx="9145016" cy="864096"/>
          </a:xfrm>
        </p:grpSpPr>
        <p:sp>
          <p:nvSpPr>
            <p:cNvPr id="3" name="矩形 2">
              <a:extLst>
                <a:ext uri="{FF2B5EF4-FFF2-40B4-BE49-F238E27FC236}">
                  <a16:creationId xmlns:a16="http://schemas.microsoft.com/office/drawing/2014/main" id="{F7701285-6FA2-4E31-B51D-ECEAABF650F1}"/>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80A9292F-F834-4264-958D-95EC31884CA4}"/>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C044AC5D-2A6C-4989-BB2C-55FDB6FA92D2}"/>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2022/3/10</a:t>
            </a:fld>
            <a:endParaRPr lang="zh-TW" altLang="en-US"/>
          </a:p>
        </p:txBody>
      </p:sp>
      <p:sp>
        <p:nvSpPr>
          <p:cNvPr id="6" name="頁尾版面配置區 4">
            <a:extLst>
              <a:ext uri="{FF2B5EF4-FFF2-40B4-BE49-F238E27FC236}">
                <a16:creationId xmlns:a16="http://schemas.microsoft.com/office/drawing/2014/main" id="{F8BC5309-11BD-45B7-8ADF-0BD3F7CCC2BF}"/>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69C4A1AC-AFE5-4386-BC4B-DC9D4F532B2A}"/>
              </a:ext>
            </a:extLst>
          </p:cNvPr>
          <p:cNvSpPr>
            <a:spLocks noGrp="1"/>
          </p:cNvSpPr>
          <p:nvPr>
            <p:ph type="sldNum" sz="quarter" idx="12"/>
          </p:nvPr>
        </p:nvSpPr>
        <p:spPr/>
        <p:txBody>
          <a:bodyPr/>
          <a:lstStyle>
            <a:lvl1pPr>
              <a:defRPr/>
            </a:lvl1pPr>
          </a:lstStyle>
          <a:p>
            <a:fld id="{630AAC54-E9C5-4E82-904F-BDBCEE069EB3}" type="slidenum">
              <a:rPr lang="zh-TW" altLang="en-US"/>
              <a:pPr/>
              <a:t>‹#›</a:t>
            </a:fld>
            <a:endParaRPr lang="zh-TW" altLang="en-US"/>
          </a:p>
        </p:txBody>
      </p:sp>
    </p:spTree>
    <p:extLst>
      <p:ext uri="{BB962C8B-B14F-4D97-AF65-F5344CB8AC3E}">
        <p14:creationId xmlns:p14="http://schemas.microsoft.com/office/powerpoint/2010/main" val="4166499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群組 6"/>
          <p:cNvGrpSpPr>
            <a:grpSpLocks/>
          </p:cNvGrpSpPr>
          <p:nvPr userDrawn="1"/>
        </p:nvGrpSpPr>
        <p:grpSpPr bwMode="auto">
          <a:xfrm>
            <a:off x="0" y="5732523"/>
            <a:ext cx="9145588" cy="865187"/>
            <a:chOff x="0" y="5733256"/>
            <a:chExt cx="9145016" cy="864096"/>
          </a:xfrm>
        </p:grpSpPr>
        <p:sp>
          <p:nvSpPr>
            <p:cNvPr id="6" name="矩形 5">
              <a:extLst>
                <a:ext uri="{FF2B5EF4-FFF2-40B4-BE49-F238E27FC236}">
                  <a16:creationId xmlns:a16="http://schemas.microsoft.com/office/drawing/2014/main" id="{98A2E995-CF00-4F90-99CF-093D5B224CC0}"/>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B07F2864-90B8-4A05-8CD0-992D889198B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457208" y="27311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11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0EA13E28-99F7-4AC4-A779-7F989BFE38E2}"/>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2022/3/10</a:t>
            </a:fld>
            <a:endParaRPr lang="zh-TW" altLang="en-US"/>
          </a:p>
        </p:txBody>
      </p:sp>
      <p:sp>
        <p:nvSpPr>
          <p:cNvPr id="9" name="頁尾版面配置區 4">
            <a:extLst>
              <a:ext uri="{FF2B5EF4-FFF2-40B4-BE49-F238E27FC236}">
                <a16:creationId xmlns:a16="http://schemas.microsoft.com/office/drawing/2014/main" id="{2D44C914-ACA7-41E6-97F1-DCC0B2C684F8}"/>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E438DF4B-DB49-495B-8588-C859B69722D3}"/>
              </a:ext>
            </a:extLst>
          </p:cNvPr>
          <p:cNvSpPr>
            <a:spLocks noGrp="1"/>
          </p:cNvSpPr>
          <p:nvPr>
            <p:ph type="sldNum" sz="quarter" idx="12"/>
          </p:nvPr>
        </p:nvSpPr>
        <p:spPr/>
        <p:txBody>
          <a:bodyPr/>
          <a:lstStyle>
            <a:lvl1pPr>
              <a:defRPr/>
            </a:lvl1pPr>
          </a:lstStyle>
          <a:p>
            <a:fld id="{0A68B654-5A39-426B-AECC-76E72709AF50}" type="slidenum">
              <a:rPr lang="zh-TW" altLang="en-US"/>
              <a:pPr/>
              <a:t>‹#›</a:t>
            </a:fld>
            <a:endParaRPr lang="zh-TW" altLang="en-US"/>
          </a:p>
        </p:txBody>
      </p:sp>
    </p:spTree>
    <p:extLst>
      <p:ext uri="{BB962C8B-B14F-4D97-AF65-F5344CB8AC3E}">
        <p14:creationId xmlns:p14="http://schemas.microsoft.com/office/powerpoint/2010/main" val="10980944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群組 6"/>
          <p:cNvGrpSpPr>
            <a:grpSpLocks/>
          </p:cNvGrpSpPr>
          <p:nvPr userDrawn="1"/>
        </p:nvGrpSpPr>
        <p:grpSpPr bwMode="auto">
          <a:xfrm>
            <a:off x="0" y="5732523"/>
            <a:ext cx="9145588" cy="865187"/>
            <a:chOff x="0" y="5733256"/>
            <a:chExt cx="9145016" cy="864096"/>
          </a:xfrm>
        </p:grpSpPr>
        <p:sp>
          <p:nvSpPr>
            <p:cNvPr id="6" name="矩形 5">
              <a:extLst>
                <a:ext uri="{FF2B5EF4-FFF2-40B4-BE49-F238E27FC236}">
                  <a16:creationId xmlns:a16="http://schemas.microsoft.com/office/drawing/2014/main" id="{22A4DFB9-78A3-4969-B654-CF5A7CB7F31C}"/>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AEFE24C7-FFB8-46B2-BF23-57F491F0D16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1792288" y="480066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40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73FA5EEB-D447-486D-A8BB-3C957341F429}"/>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2022/3/10</a:t>
            </a:fld>
            <a:endParaRPr lang="zh-TW" altLang="en-US"/>
          </a:p>
        </p:txBody>
      </p:sp>
      <p:sp>
        <p:nvSpPr>
          <p:cNvPr id="9" name="頁尾版面配置區 4">
            <a:extLst>
              <a:ext uri="{FF2B5EF4-FFF2-40B4-BE49-F238E27FC236}">
                <a16:creationId xmlns:a16="http://schemas.microsoft.com/office/drawing/2014/main" id="{ECB83CCB-CF92-41CA-85B5-066DC3D76A8E}"/>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8AFE0F4-D440-471F-A564-36508ACD237F}"/>
              </a:ext>
            </a:extLst>
          </p:cNvPr>
          <p:cNvSpPr>
            <a:spLocks noGrp="1"/>
          </p:cNvSpPr>
          <p:nvPr>
            <p:ph type="sldNum" sz="quarter" idx="12"/>
          </p:nvPr>
        </p:nvSpPr>
        <p:spPr/>
        <p:txBody>
          <a:bodyPr/>
          <a:lstStyle>
            <a:lvl1pPr>
              <a:defRPr/>
            </a:lvl1pPr>
          </a:lstStyle>
          <a:p>
            <a:fld id="{E2839839-1E1A-4776-ABE3-02B1EC4156D1}" type="slidenum">
              <a:rPr lang="zh-TW" altLang="en-US"/>
              <a:pPr/>
              <a:t>‹#›</a:t>
            </a:fld>
            <a:endParaRPr lang="zh-TW" altLang="en-US"/>
          </a:p>
        </p:txBody>
      </p:sp>
    </p:spTree>
    <p:extLst>
      <p:ext uri="{BB962C8B-B14F-4D97-AF65-F5344CB8AC3E}">
        <p14:creationId xmlns:p14="http://schemas.microsoft.com/office/powerpoint/2010/main" val="2336727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群組 6"/>
          <p:cNvGrpSpPr>
            <a:grpSpLocks/>
          </p:cNvGrpSpPr>
          <p:nvPr userDrawn="1"/>
        </p:nvGrpSpPr>
        <p:grpSpPr bwMode="auto">
          <a:xfrm>
            <a:off x="0" y="5732523"/>
            <a:ext cx="9145588" cy="865187"/>
            <a:chOff x="0" y="5733256"/>
            <a:chExt cx="9145016" cy="864096"/>
          </a:xfrm>
        </p:grpSpPr>
        <p:sp>
          <p:nvSpPr>
            <p:cNvPr id="5" name="矩形 4">
              <a:extLst>
                <a:ext uri="{FF2B5EF4-FFF2-40B4-BE49-F238E27FC236}">
                  <a16:creationId xmlns:a16="http://schemas.microsoft.com/office/drawing/2014/main" id="{A4B8950C-C050-4BDC-A15D-56B1CD9ED237}"/>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F5E5A3C3-7DDF-4B85-88A8-D8E9932A7854}"/>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9686248-345F-4B7E-9199-5D4AE42EBB5A}"/>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2022/3/10</a:t>
            </a:fld>
            <a:endParaRPr lang="zh-TW" altLang="en-US"/>
          </a:p>
        </p:txBody>
      </p:sp>
      <p:sp>
        <p:nvSpPr>
          <p:cNvPr id="8" name="頁尾版面配置區 4">
            <a:extLst>
              <a:ext uri="{FF2B5EF4-FFF2-40B4-BE49-F238E27FC236}">
                <a16:creationId xmlns:a16="http://schemas.microsoft.com/office/drawing/2014/main" id="{3C83C82F-3D6C-4DCD-A4CA-815182D2503D}"/>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16093991-EBD7-4670-9169-DB13040697C3}"/>
              </a:ext>
            </a:extLst>
          </p:cNvPr>
          <p:cNvSpPr>
            <a:spLocks noGrp="1"/>
          </p:cNvSpPr>
          <p:nvPr>
            <p:ph type="sldNum" sz="quarter" idx="12"/>
          </p:nvPr>
        </p:nvSpPr>
        <p:spPr/>
        <p:txBody>
          <a:bodyPr/>
          <a:lstStyle>
            <a:lvl1pPr>
              <a:defRPr/>
            </a:lvl1pPr>
          </a:lstStyle>
          <a:p>
            <a:fld id="{07FA5081-F79D-4FF0-8999-E304EDE27E81}" type="slidenum">
              <a:rPr lang="zh-TW" altLang="en-US"/>
              <a:pPr/>
              <a:t>‹#›</a:t>
            </a:fld>
            <a:endParaRPr lang="zh-TW" altLang="en-US"/>
          </a:p>
        </p:txBody>
      </p:sp>
    </p:spTree>
    <p:extLst>
      <p:ext uri="{BB962C8B-B14F-4D97-AF65-F5344CB8AC3E}">
        <p14:creationId xmlns:p14="http://schemas.microsoft.com/office/powerpoint/2010/main" val="35143730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群組 6"/>
          <p:cNvGrpSpPr>
            <a:grpSpLocks/>
          </p:cNvGrpSpPr>
          <p:nvPr userDrawn="1"/>
        </p:nvGrpSpPr>
        <p:grpSpPr bwMode="auto">
          <a:xfrm>
            <a:off x="0" y="5732523"/>
            <a:ext cx="9145588" cy="865187"/>
            <a:chOff x="0" y="5733256"/>
            <a:chExt cx="9145016" cy="864096"/>
          </a:xfrm>
        </p:grpSpPr>
        <p:sp>
          <p:nvSpPr>
            <p:cNvPr id="5" name="矩形 4">
              <a:extLst>
                <a:ext uri="{FF2B5EF4-FFF2-40B4-BE49-F238E27FC236}">
                  <a16:creationId xmlns:a16="http://schemas.microsoft.com/office/drawing/2014/main" id="{D7E53FCC-7EEC-4C08-A409-314DC6A6B80B}"/>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FC3B9332-00D0-476E-8ACA-036AE9DD2C44}"/>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6629400" y="27470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70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F6FEDEF-7492-40EB-99E5-E1328DD67692}"/>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2022/3/10</a:t>
            </a:fld>
            <a:endParaRPr lang="zh-TW" altLang="en-US"/>
          </a:p>
        </p:txBody>
      </p:sp>
      <p:sp>
        <p:nvSpPr>
          <p:cNvPr id="8" name="頁尾版面配置區 4">
            <a:extLst>
              <a:ext uri="{FF2B5EF4-FFF2-40B4-BE49-F238E27FC236}">
                <a16:creationId xmlns:a16="http://schemas.microsoft.com/office/drawing/2014/main" id="{350F1FFE-9D80-4F1C-B739-4F6ABFD03456}"/>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B4796C5D-0C38-4C50-B5A7-67F1128D2CA9}"/>
              </a:ext>
            </a:extLst>
          </p:cNvPr>
          <p:cNvSpPr>
            <a:spLocks noGrp="1"/>
          </p:cNvSpPr>
          <p:nvPr>
            <p:ph type="sldNum" sz="quarter" idx="12"/>
          </p:nvPr>
        </p:nvSpPr>
        <p:spPr/>
        <p:txBody>
          <a:bodyPr/>
          <a:lstStyle>
            <a:lvl1pPr>
              <a:defRPr/>
            </a:lvl1pPr>
          </a:lstStyle>
          <a:p>
            <a:fld id="{588D5F90-7D8B-4398-B078-B1DA0258CAD5}" type="slidenum">
              <a:rPr lang="zh-TW" altLang="en-US"/>
              <a:pPr/>
              <a:t>‹#›</a:t>
            </a:fld>
            <a:endParaRPr lang="zh-TW" altLang="en-US"/>
          </a:p>
        </p:txBody>
      </p:sp>
    </p:spTree>
    <p:extLst>
      <p:ext uri="{BB962C8B-B14F-4D97-AF65-F5344CB8AC3E}">
        <p14:creationId xmlns:p14="http://schemas.microsoft.com/office/powerpoint/2010/main" val="1381582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Shape 53"/>
        <p:cNvGrpSpPr/>
        <p:nvPr/>
      </p:nvGrpSpPr>
      <p:grpSpPr>
        <a:xfrm>
          <a:off x="0" y="0"/>
          <a:ext cx="0" cy="0"/>
          <a:chOff x="0" y="0"/>
          <a:chExt cx="0" cy="0"/>
        </a:xfrm>
      </p:grpSpPr>
      <p:pic>
        <p:nvPicPr>
          <p:cNvPr id="2" name="Google Shape;55;p12" descr="paint_transparent1.png"/>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666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0EA21254-2BC9-439A-81CF-BBCD6DA00D66}"/>
              </a:ext>
            </a:extLst>
          </p:cNvPr>
          <p:cNvSpPr/>
          <p:nvPr userDrawn="1"/>
        </p:nvSpPr>
        <p:spPr>
          <a:xfrm>
            <a:off x="3563968" y="6465888"/>
            <a:ext cx="1404937" cy="392112"/>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圓角矩形 3">
            <a:extLst>
              <a:ext uri="{FF2B5EF4-FFF2-40B4-BE49-F238E27FC236}">
                <a16:creationId xmlns:a16="http://schemas.microsoft.com/office/drawing/2014/main" id="{986E256E-9FD4-456F-99CA-AA1BD89F340A}"/>
              </a:ext>
            </a:extLst>
          </p:cNvPr>
          <p:cNvSpPr/>
          <p:nvPr userDrawn="1"/>
        </p:nvSpPr>
        <p:spPr>
          <a:xfrm>
            <a:off x="3492500" y="6465888"/>
            <a:ext cx="1476375" cy="3921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Google Shape;54;p12">
            <a:extLst>
              <a:ext uri="{FF2B5EF4-FFF2-40B4-BE49-F238E27FC236}">
                <a16:creationId xmlns:a16="http://schemas.microsoft.com/office/drawing/2014/main" id="{1CAD23A7-5AC6-432A-827C-88DFDDB99391}"/>
              </a:ext>
            </a:extLst>
          </p:cNvPr>
          <p:cNvSpPr txBox="1">
            <a:spLocks noGrp="1"/>
          </p:cNvSpPr>
          <p:nvPr>
            <p:ph type="sldNum" idx="10"/>
          </p:nvPr>
        </p:nvSpPr>
        <p:spPr>
          <a:xfrm>
            <a:off x="8480455" y="6230938"/>
            <a:ext cx="549275" cy="525462"/>
          </a:xfrm>
        </p:spPr>
        <p:txBody>
          <a:bodyPr lIns="91425" tIns="91425" rIns="91425" bIns="91425">
            <a:noAutofit/>
          </a:bodyPr>
          <a:lstStyle>
            <a:lvl1pPr>
              <a:defRPr/>
            </a:lvl1pPr>
          </a:lstStyle>
          <a:p>
            <a:fld id="{E7F036F4-2138-436E-905E-0ED161343DC1}" type="slidenum">
              <a:rPr lang="zh-TW" altLang="zh-TW"/>
              <a:pPr/>
              <a:t>‹#›</a:t>
            </a:fld>
            <a:endParaRPr lang="zh-TW" altLang="zh-TW"/>
          </a:p>
        </p:txBody>
      </p:sp>
    </p:spTree>
    <p:extLst>
      <p:ext uri="{BB962C8B-B14F-4D97-AF65-F5344CB8AC3E}">
        <p14:creationId xmlns:p14="http://schemas.microsoft.com/office/powerpoint/2010/main" val="3093558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3" name="Round Diagonal Corner Rectangle 10">
            <a:extLst>
              <a:ext uri="{FF2B5EF4-FFF2-40B4-BE49-F238E27FC236}">
                <a16:creationId xmlns:a16="http://schemas.microsoft.com/office/drawing/2014/main" id="{020CD9B3-A49E-4F21-97FA-3AFA082D724C}"/>
              </a:ext>
            </a:extLst>
          </p:cNvPr>
          <p:cNvSpPr/>
          <p:nvPr userDrawn="1"/>
        </p:nvSpPr>
        <p:spPr>
          <a:xfrm>
            <a:off x="8763000" y="150873"/>
            <a:ext cx="266700" cy="287337"/>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 Diagonal Corner Rectangle 26">
            <a:extLst>
              <a:ext uri="{FF2B5EF4-FFF2-40B4-BE49-F238E27FC236}">
                <a16:creationId xmlns:a16="http://schemas.microsoft.com/office/drawing/2014/main" id="{6B44DCC2-9223-44A4-ACA0-A76615F553A4}"/>
              </a:ext>
            </a:extLst>
          </p:cNvPr>
          <p:cNvSpPr/>
          <p:nvPr userDrawn="1"/>
        </p:nvSpPr>
        <p:spPr>
          <a:xfrm>
            <a:off x="8748713" y="128648"/>
            <a:ext cx="268287" cy="287337"/>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lide Number Placeholder 5">
            <a:extLst>
              <a:ext uri="{FF2B5EF4-FFF2-40B4-BE49-F238E27FC236}">
                <a16:creationId xmlns:a16="http://schemas.microsoft.com/office/drawing/2014/main" id="{72A01302-A315-4CC5-B343-A6473EA4BECB}"/>
              </a:ext>
            </a:extLst>
          </p:cNvPr>
          <p:cNvSpPr txBox="1">
            <a:spLocks/>
          </p:cNvSpPr>
          <p:nvPr userDrawn="1"/>
        </p:nvSpPr>
        <p:spPr>
          <a:xfrm>
            <a:off x="8723313" y="173098"/>
            <a:ext cx="323850" cy="192087"/>
          </a:xfrm>
          <a:prstGeom prst="rect">
            <a:avLst/>
          </a:prstGeom>
        </p:spPr>
        <p:txBody>
          <a:bodyPr lIns="68580" tIns="34290" rIns="68580" bIns="3429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fld id="{2231E2D8-3DF4-450E-9B8A-94456969B7DA}" type="slidenum">
              <a:rPr lang="en-US" altLang="zh-TW" sz="600">
                <a:solidFill>
                  <a:srgbClr val="FEFEFE"/>
                </a:solidFill>
                <a:latin typeface="Montserrat"/>
                <a:ea typeface="Montserrat"/>
                <a:cs typeface="Montserrat"/>
              </a:rPr>
              <a:pPr algn="ctr" eaLnBrk="1" hangingPunct="1"/>
              <a:t>‹#›</a:t>
            </a:fld>
            <a:endParaRPr lang="en-US" altLang="zh-TW" sz="600">
              <a:solidFill>
                <a:srgbClr val="FEFEFE"/>
              </a:solidFill>
              <a:latin typeface="Montserrat"/>
              <a:ea typeface="Montserrat"/>
              <a:cs typeface="Montserrat"/>
            </a:endParaRPr>
          </a:p>
        </p:txBody>
      </p:sp>
      <p:grpSp>
        <p:nvGrpSpPr>
          <p:cNvPr id="6" name="Group 38"/>
          <p:cNvGrpSpPr>
            <a:grpSpLocks/>
          </p:cNvGrpSpPr>
          <p:nvPr userDrawn="1"/>
        </p:nvGrpSpPr>
        <p:grpSpPr bwMode="auto">
          <a:xfrm>
            <a:off x="8723314" y="6542088"/>
            <a:ext cx="292100" cy="171450"/>
            <a:chOff x="11125576" y="6251575"/>
            <a:chExt cx="288549" cy="117476"/>
          </a:xfrm>
        </p:grpSpPr>
        <p:sp>
          <p:nvSpPr>
            <p:cNvPr id="7" name="Chevron 32">
              <a:hlinkClick r:id="" action="ppaction://hlinkshowjump?jump=nextslide" tooltip="Next Slide"/>
              <a:extLst>
                <a:ext uri="{FF2B5EF4-FFF2-40B4-BE49-F238E27FC236}">
                  <a16:creationId xmlns:a16="http://schemas.microsoft.com/office/drawing/2014/main" id="{46452A1C-A7A9-43FF-9E02-786266BF0591}"/>
                </a:ext>
              </a:extLst>
            </p:cNvPr>
            <p:cNvSpPr/>
            <p:nvPr userDrawn="1"/>
          </p:nvSpPr>
          <p:spPr>
            <a:xfrm>
              <a:off x="11321601" y="6251575"/>
              <a:ext cx="92524"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Chevron 33">
              <a:hlinkClick r:id="" action="ppaction://hlinkshowjump?jump=previousslide" tooltip="Previous Slide"/>
              <a:extLst>
                <a:ext uri="{FF2B5EF4-FFF2-40B4-BE49-F238E27FC236}">
                  <a16:creationId xmlns:a16="http://schemas.microsoft.com/office/drawing/2014/main" id="{753D4488-F144-4558-8ECA-F60D9777FE9D}"/>
                </a:ext>
              </a:extLst>
            </p:cNvPr>
            <p:cNvSpPr/>
            <p:nvPr userDrawn="1"/>
          </p:nvSpPr>
          <p:spPr>
            <a:xfrm rot="10800000">
              <a:off x="11125576" y="6251575"/>
              <a:ext cx="92523"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9" name="Straight Connector 37">
              <a:extLst>
                <a:ext uri="{FF2B5EF4-FFF2-40B4-BE49-F238E27FC236}">
                  <a16:creationId xmlns:a16="http://schemas.microsoft.com/office/drawing/2014/main" id="{4896E3D3-FBDB-48F0-BD82-D89505BA98E4}"/>
                </a:ext>
              </a:extLst>
            </p:cNvPr>
            <p:cNvCxnSpPr/>
            <p:nvPr userDrawn="1"/>
          </p:nvCxnSpPr>
          <p:spPr>
            <a:xfrm flipV="1">
              <a:off x="11268282"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p:ph type="body" sz="quarter" idx="10"/>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zh-TW" altLang="en-US"/>
              <a:t>編輯母片文字樣式</a:t>
            </a:r>
          </a:p>
        </p:txBody>
      </p:sp>
    </p:spTree>
    <p:extLst>
      <p:ext uri="{BB962C8B-B14F-4D97-AF65-F5344CB8AC3E}">
        <p14:creationId xmlns:p14="http://schemas.microsoft.com/office/powerpoint/2010/main" val="162598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685" y="476672"/>
            <a:ext cx="9144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8429614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457200" y="553805"/>
            <a:ext cx="8229600" cy="1143000"/>
          </a:xfrm>
        </p:spPr>
        <p:txBody>
          <a:bodyPr/>
          <a:lstStyle>
            <a:lvl1pPr>
              <a:defRPr/>
            </a:lvl1pPr>
          </a:lstStyle>
          <a:p>
            <a:r>
              <a:rPr lang="zh-TW" altLang="en-US"/>
              <a:t>按一下以編輯母片標題樣式</a:t>
            </a:r>
            <a:endParaRPr lang="fr-CA" dirty="0"/>
          </a:p>
        </p:txBody>
      </p:sp>
      <p:sp>
        <p:nvSpPr>
          <p:cNvPr id="11" name="Content Placeholder 2"/>
          <p:cNvSpPr>
            <a:spLocks noGrp="1"/>
          </p:cNvSpPr>
          <p:nvPr>
            <p:ph idx="1"/>
          </p:nvPr>
        </p:nvSpPr>
        <p:spPr>
          <a:xfrm>
            <a:off x="457200" y="1879370"/>
            <a:ext cx="8229600" cy="4525963"/>
          </a:xfrm>
        </p:spPr>
        <p:txBody>
          <a:bodyPr>
            <a:normAutofit/>
          </a:bodyPr>
          <a:lstStyle/>
          <a:p>
            <a:pPr lvl="0"/>
            <a:r>
              <a:rPr lang="zh-TW" altLang="en-US"/>
              <a:t>編輯母片文字樣式</a:t>
            </a:r>
          </a:p>
        </p:txBody>
      </p:sp>
    </p:spTree>
    <p:extLst>
      <p:ext uri="{BB962C8B-B14F-4D97-AF65-F5344CB8AC3E}">
        <p14:creationId xmlns:p14="http://schemas.microsoft.com/office/powerpoint/2010/main" val="3226290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2133600"/>
            <a:ext cx="5105400" cy="1066800"/>
          </a:xfrm>
        </p:spPr>
        <p:txBody>
          <a:bodyPr>
            <a:normAutofit/>
          </a:bodyPr>
          <a:lstStyle>
            <a:lvl1pPr algn="ctr">
              <a:defRPr sz="440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3429000" y="3200400"/>
            <a:ext cx="4953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61549BC7-EAF8-480A-8376-04A7AE2F8554}"/>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3/10/2022</a:t>
            </a:fld>
            <a:endParaRPr lang="en-US"/>
          </a:p>
        </p:txBody>
      </p:sp>
      <p:sp>
        <p:nvSpPr>
          <p:cNvPr id="5" name="Footer Placeholder 4">
            <a:extLst>
              <a:ext uri="{FF2B5EF4-FFF2-40B4-BE49-F238E27FC236}">
                <a16:creationId xmlns:a16="http://schemas.microsoft.com/office/drawing/2014/main" id="{0609DE70-D5D2-4ACF-95FF-9C0B0EFC15AE}"/>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C482FCD8-DA1F-45F5-88C1-626B107B44A6}"/>
              </a:ext>
            </a:extLst>
          </p:cNvPr>
          <p:cNvSpPr>
            <a:spLocks noGrp="1"/>
          </p:cNvSpPr>
          <p:nvPr>
            <p:ph type="sldNum" sz="quarter" idx="12"/>
          </p:nvPr>
        </p:nvSpPr>
        <p:spPr/>
        <p:txBody>
          <a:bodyPr/>
          <a:lstStyle>
            <a:lvl1pPr>
              <a:defRPr kumimoji="1">
                <a:ea typeface="新細明體" pitchFamily="18" charset="-120"/>
              </a:defRPr>
            </a:lvl1pPr>
          </a:lstStyle>
          <a:p>
            <a:fld id="{73F06DF2-1B6E-45C8-ABFC-BBE703B26A9C}" type="slidenum">
              <a:rPr lang="en-US" altLang="zh-TW"/>
              <a:pPr/>
              <a:t>‹#›</a:t>
            </a:fld>
            <a:endParaRPr lang="en-US" altLang="zh-TW"/>
          </a:p>
        </p:txBody>
      </p:sp>
    </p:spTree>
    <p:extLst>
      <p:ext uri="{BB962C8B-B14F-4D97-AF65-F5344CB8AC3E}">
        <p14:creationId xmlns:p14="http://schemas.microsoft.com/office/powerpoint/2010/main" val="609690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56" y="1535113"/>
            <a:ext cx="4041775"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5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9018FB4F-BBBF-4DCF-A31B-DB83546795CD}" type="datetime1">
              <a:rPr lang="en-US" altLang="zh-TW"/>
              <a:pPr>
                <a:defRPr/>
              </a:pPr>
              <a:t>3/10/2022</a:t>
            </a:fld>
            <a:endParaRPr lang="en-US" dirty="0"/>
          </a:p>
        </p:txBody>
      </p:sp>
      <p:sp>
        <p:nvSpPr>
          <p:cNvPr id="8"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F5318BAB-14EC-4224-9393-6D1C65288FA2}" type="slidenum">
              <a:rPr lang="en-US" altLang="zh-TW"/>
              <a:pPr/>
              <a:t>‹#›</a:t>
            </a:fld>
            <a:endParaRPr lang="en-US" altLang="zh-TW"/>
          </a:p>
        </p:txBody>
      </p:sp>
    </p:spTree>
    <p:extLst>
      <p:ext uri="{BB962C8B-B14F-4D97-AF65-F5344CB8AC3E}">
        <p14:creationId xmlns:p14="http://schemas.microsoft.com/office/powerpoint/2010/main" val="28190814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48965" y="1443838"/>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0AB22C1F-2580-44F9-8192-BC95E8291D51}"/>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3/10/2022</a:t>
            </a:fld>
            <a:endParaRPr lang="en-US"/>
          </a:p>
        </p:txBody>
      </p:sp>
      <p:sp>
        <p:nvSpPr>
          <p:cNvPr id="5" name="Footer Placeholder 4">
            <a:extLst>
              <a:ext uri="{FF2B5EF4-FFF2-40B4-BE49-F238E27FC236}">
                <a16:creationId xmlns:a16="http://schemas.microsoft.com/office/drawing/2014/main" id="{15811038-A483-4B01-837C-E5E3334478D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211942DC-8B31-49D8-A50A-08304A4C5F25}"/>
              </a:ext>
            </a:extLst>
          </p:cNvPr>
          <p:cNvSpPr>
            <a:spLocks noGrp="1"/>
          </p:cNvSpPr>
          <p:nvPr>
            <p:ph type="sldNum" sz="quarter" idx="12"/>
          </p:nvPr>
        </p:nvSpPr>
        <p:spPr/>
        <p:txBody>
          <a:bodyPr/>
          <a:lstStyle>
            <a:lvl1pPr>
              <a:defRPr kumimoji="1">
                <a:ea typeface="新細明體" pitchFamily="18" charset="-120"/>
              </a:defRPr>
            </a:lvl1pPr>
          </a:lstStyle>
          <a:p>
            <a:fld id="{046DA6AB-E513-432C-887E-45D2EFE7364D}" type="slidenum">
              <a:rPr lang="en-US" altLang="zh-TW"/>
              <a:pPr/>
              <a:t>‹#›</a:t>
            </a:fld>
            <a:endParaRPr lang="en-US" altLang="zh-TW"/>
          </a:p>
        </p:txBody>
      </p:sp>
    </p:spTree>
    <p:extLst>
      <p:ext uri="{BB962C8B-B14F-4D97-AF65-F5344CB8AC3E}">
        <p14:creationId xmlns:p14="http://schemas.microsoft.com/office/powerpoint/2010/main" val="4010539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7900" y="274639"/>
            <a:ext cx="6710784"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1517900" y="1443839"/>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74BD5C28-2BD3-493B-A021-D1E3EF3AED9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3/10/2022</a:t>
            </a:fld>
            <a:endParaRPr lang="en-US"/>
          </a:p>
        </p:txBody>
      </p:sp>
      <p:sp>
        <p:nvSpPr>
          <p:cNvPr id="5" name="Footer Placeholder 4">
            <a:extLst>
              <a:ext uri="{FF2B5EF4-FFF2-40B4-BE49-F238E27FC236}">
                <a16:creationId xmlns:a16="http://schemas.microsoft.com/office/drawing/2014/main" id="{74FEEB7C-A52D-4D6A-93A4-13B305CDB2E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B2E1AC54-4F30-4F95-82A0-8B2694310395}"/>
              </a:ext>
            </a:extLst>
          </p:cNvPr>
          <p:cNvSpPr>
            <a:spLocks noGrp="1"/>
          </p:cNvSpPr>
          <p:nvPr>
            <p:ph type="sldNum" sz="quarter" idx="12"/>
          </p:nvPr>
        </p:nvSpPr>
        <p:spPr/>
        <p:txBody>
          <a:bodyPr/>
          <a:lstStyle>
            <a:lvl1pPr>
              <a:defRPr kumimoji="1">
                <a:ea typeface="新細明體" pitchFamily="18" charset="-120"/>
              </a:defRPr>
            </a:lvl1pPr>
          </a:lstStyle>
          <a:p>
            <a:fld id="{B8BF165D-17E7-4319-826A-2D8D4E73E83F}" type="slidenum">
              <a:rPr lang="en-US" altLang="zh-TW"/>
              <a:pPr/>
              <a:t>‹#›</a:t>
            </a:fld>
            <a:endParaRPr lang="en-US" altLang="zh-TW"/>
          </a:p>
        </p:txBody>
      </p:sp>
    </p:spTree>
    <p:extLst>
      <p:ext uri="{BB962C8B-B14F-4D97-AF65-F5344CB8AC3E}">
        <p14:creationId xmlns:p14="http://schemas.microsoft.com/office/powerpoint/2010/main" val="3195916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395855"/>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8956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133184EA-148E-4493-B287-29EE1152F8DF}"/>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3/10/2022</a:t>
            </a:fld>
            <a:endParaRPr lang="en-US"/>
          </a:p>
        </p:txBody>
      </p:sp>
      <p:sp>
        <p:nvSpPr>
          <p:cNvPr id="5" name="Footer Placeholder 4">
            <a:extLst>
              <a:ext uri="{FF2B5EF4-FFF2-40B4-BE49-F238E27FC236}">
                <a16:creationId xmlns:a16="http://schemas.microsoft.com/office/drawing/2014/main" id="{D59F12B4-23DE-46C7-9DAE-E09A1B14B487}"/>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CE024087-2A2E-4349-9B31-DEAD1AFCDC92}"/>
              </a:ext>
            </a:extLst>
          </p:cNvPr>
          <p:cNvSpPr>
            <a:spLocks noGrp="1"/>
          </p:cNvSpPr>
          <p:nvPr>
            <p:ph type="sldNum" sz="quarter" idx="12"/>
          </p:nvPr>
        </p:nvSpPr>
        <p:spPr/>
        <p:txBody>
          <a:bodyPr/>
          <a:lstStyle>
            <a:lvl1pPr>
              <a:defRPr kumimoji="1">
                <a:ea typeface="新細明體" pitchFamily="18" charset="-120"/>
              </a:defRPr>
            </a:lvl1pPr>
          </a:lstStyle>
          <a:p>
            <a:fld id="{AFC67660-55A4-4399-922A-F4BC5E9CD957}" type="slidenum">
              <a:rPr lang="en-US" altLang="zh-TW"/>
              <a:pPr/>
              <a:t>‹#›</a:t>
            </a:fld>
            <a:endParaRPr lang="en-US" altLang="zh-TW"/>
          </a:p>
        </p:txBody>
      </p:sp>
    </p:spTree>
    <p:extLst>
      <p:ext uri="{BB962C8B-B14F-4D97-AF65-F5344CB8AC3E}">
        <p14:creationId xmlns:p14="http://schemas.microsoft.com/office/powerpoint/2010/main" val="1691735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a:extLst>
              <a:ext uri="{FF2B5EF4-FFF2-40B4-BE49-F238E27FC236}">
                <a16:creationId xmlns:a16="http://schemas.microsoft.com/office/drawing/2014/main" id="{3C5293B1-FB74-4C89-B0E0-08C3C02092B0}"/>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3/10/2022</a:t>
            </a:fld>
            <a:endParaRPr lang="en-US"/>
          </a:p>
        </p:txBody>
      </p:sp>
      <p:sp>
        <p:nvSpPr>
          <p:cNvPr id="6" name="Footer Placeholder 5">
            <a:extLst>
              <a:ext uri="{FF2B5EF4-FFF2-40B4-BE49-F238E27FC236}">
                <a16:creationId xmlns:a16="http://schemas.microsoft.com/office/drawing/2014/main" id="{9613C4DE-58AE-467C-B3BA-410A11ECB3E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3CB16CCC-0C31-4990-9D79-253DFDF73A6C}"/>
              </a:ext>
            </a:extLst>
          </p:cNvPr>
          <p:cNvSpPr>
            <a:spLocks noGrp="1"/>
          </p:cNvSpPr>
          <p:nvPr>
            <p:ph type="sldNum" sz="quarter" idx="12"/>
          </p:nvPr>
        </p:nvSpPr>
        <p:spPr/>
        <p:txBody>
          <a:bodyPr/>
          <a:lstStyle>
            <a:lvl1pPr>
              <a:defRPr kumimoji="1">
                <a:ea typeface="新細明體" pitchFamily="18" charset="-120"/>
              </a:defRPr>
            </a:lvl1pPr>
          </a:lstStyle>
          <a:p>
            <a:fld id="{5B3BD996-AD11-4106-89DB-F075BD2B5DD6}" type="slidenum">
              <a:rPr lang="en-US" altLang="zh-TW"/>
              <a:pPr/>
              <a:t>‹#›</a:t>
            </a:fld>
            <a:endParaRPr lang="en-US" altLang="zh-TW"/>
          </a:p>
        </p:txBody>
      </p:sp>
    </p:spTree>
    <p:extLst>
      <p:ext uri="{BB962C8B-B14F-4D97-AF65-F5344CB8AC3E}">
        <p14:creationId xmlns:p14="http://schemas.microsoft.com/office/powerpoint/2010/main" val="32570909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457200" y="1443837"/>
            <a:ext cx="4040188"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0" y="2073704"/>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64" y="1443837"/>
            <a:ext cx="4041775"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64" y="2073704"/>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a:extLst>
              <a:ext uri="{FF2B5EF4-FFF2-40B4-BE49-F238E27FC236}">
                <a16:creationId xmlns:a16="http://schemas.microsoft.com/office/drawing/2014/main" id="{0983FB57-16CE-4A6B-A10E-E2D7C7B7A75F}"/>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3/10/2022</a:t>
            </a:fld>
            <a:endParaRPr lang="en-US"/>
          </a:p>
        </p:txBody>
      </p:sp>
      <p:sp>
        <p:nvSpPr>
          <p:cNvPr id="8" name="Footer Placeholder 7">
            <a:extLst>
              <a:ext uri="{FF2B5EF4-FFF2-40B4-BE49-F238E27FC236}">
                <a16:creationId xmlns:a16="http://schemas.microsoft.com/office/drawing/2014/main" id="{742968B0-2B6F-4205-87C0-B103BA80216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9" name="Slide Number Placeholder 8">
            <a:extLst>
              <a:ext uri="{FF2B5EF4-FFF2-40B4-BE49-F238E27FC236}">
                <a16:creationId xmlns:a16="http://schemas.microsoft.com/office/drawing/2014/main" id="{1F1D9CBA-4F22-4356-BA2D-BC5454422EE0}"/>
              </a:ext>
            </a:extLst>
          </p:cNvPr>
          <p:cNvSpPr>
            <a:spLocks noGrp="1"/>
          </p:cNvSpPr>
          <p:nvPr>
            <p:ph type="sldNum" sz="quarter" idx="12"/>
          </p:nvPr>
        </p:nvSpPr>
        <p:spPr/>
        <p:txBody>
          <a:bodyPr/>
          <a:lstStyle>
            <a:lvl1pPr>
              <a:defRPr kumimoji="1">
                <a:ea typeface="新細明體" pitchFamily="18" charset="-120"/>
              </a:defRPr>
            </a:lvl1pPr>
          </a:lstStyle>
          <a:p>
            <a:fld id="{2D0E2F3E-D836-4F17-B009-5D0F2CE606AB}" type="slidenum">
              <a:rPr lang="en-US" altLang="zh-TW"/>
              <a:pPr/>
              <a:t>‹#›</a:t>
            </a:fld>
            <a:endParaRPr lang="en-US" altLang="zh-TW"/>
          </a:p>
        </p:txBody>
      </p:sp>
    </p:spTree>
    <p:extLst>
      <p:ext uri="{BB962C8B-B14F-4D97-AF65-F5344CB8AC3E}">
        <p14:creationId xmlns:p14="http://schemas.microsoft.com/office/powerpoint/2010/main" val="3128005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a:extLst>
              <a:ext uri="{FF2B5EF4-FFF2-40B4-BE49-F238E27FC236}">
                <a16:creationId xmlns:a16="http://schemas.microsoft.com/office/drawing/2014/main" id="{54794B0F-389C-40EF-83C5-D8509764EAC2}"/>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3/10/2022</a:t>
            </a:fld>
            <a:endParaRPr lang="en-US"/>
          </a:p>
        </p:txBody>
      </p:sp>
      <p:sp>
        <p:nvSpPr>
          <p:cNvPr id="4" name="Footer Placeholder 3">
            <a:extLst>
              <a:ext uri="{FF2B5EF4-FFF2-40B4-BE49-F238E27FC236}">
                <a16:creationId xmlns:a16="http://schemas.microsoft.com/office/drawing/2014/main" id="{A4FE7D34-604D-404F-9D20-43993779BC9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5" name="Slide Number Placeholder 4">
            <a:extLst>
              <a:ext uri="{FF2B5EF4-FFF2-40B4-BE49-F238E27FC236}">
                <a16:creationId xmlns:a16="http://schemas.microsoft.com/office/drawing/2014/main" id="{98032D2A-EE56-4485-A201-065346CAF98E}"/>
              </a:ext>
            </a:extLst>
          </p:cNvPr>
          <p:cNvSpPr>
            <a:spLocks noGrp="1"/>
          </p:cNvSpPr>
          <p:nvPr>
            <p:ph type="sldNum" sz="quarter" idx="12"/>
          </p:nvPr>
        </p:nvSpPr>
        <p:spPr/>
        <p:txBody>
          <a:bodyPr/>
          <a:lstStyle>
            <a:lvl1pPr>
              <a:defRPr kumimoji="1">
                <a:ea typeface="新細明體" pitchFamily="18" charset="-120"/>
              </a:defRPr>
            </a:lvl1pPr>
          </a:lstStyle>
          <a:p>
            <a:fld id="{415C44FA-67BF-41D2-B6D7-F1D204B45847}" type="slidenum">
              <a:rPr lang="en-US" altLang="zh-TW"/>
              <a:pPr/>
              <a:t>‹#›</a:t>
            </a:fld>
            <a:endParaRPr lang="en-US" altLang="zh-TW"/>
          </a:p>
        </p:txBody>
      </p:sp>
    </p:spTree>
    <p:extLst>
      <p:ext uri="{BB962C8B-B14F-4D97-AF65-F5344CB8AC3E}">
        <p14:creationId xmlns:p14="http://schemas.microsoft.com/office/powerpoint/2010/main" val="6159621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CD9B99-6601-4FFA-8D1B-AFC9A5C0ACF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3/10/2022</a:t>
            </a:fld>
            <a:endParaRPr lang="en-US"/>
          </a:p>
        </p:txBody>
      </p:sp>
      <p:sp>
        <p:nvSpPr>
          <p:cNvPr id="3" name="Footer Placeholder 2">
            <a:extLst>
              <a:ext uri="{FF2B5EF4-FFF2-40B4-BE49-F238E27FC236}">
                <a16:creationId xmlns:a16="http://schemas.microsoft.com/office/drawing/2014/main" id="{7A3E492F-F173-4F9A-903C-BB68C96FF24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4" name="Slide Number Placeholder 3">
            <a:extLst>
              <a:ext uri="{FF2B5EF4-FFF2-40B4-BE49-F238E27FC236}">
                <a16:creationId xmlns:a16="http://schemas.microsoft.com/office/drawing/2014/main" id="{82CBC016-46FF-4F08-8405-6C93B31B48ED}"/>
              </a:ext>
            </a:extLst>
          </p:cNvPr>
          <p:cNvSpPr>
            <a:spLocks noGrp="1"/>
          </p:cNvSpPr>
          <p:nvPr>
            <p:ph type="sldNum" sz="quarter" idx="12"/>
          </p:nvPr>
        </p:nvSpPr>
        <p:spPr/>
        <p:txBody>
          <a:bodyPr/>
          <a:lstStyle>
            <a:lvl1pPr>
              <a:defRPr kumimoji="1">
                <a:ea typeface="新細明體" pitchFamily="18" charset="-120"/>
              </a:defRPr>
            </a:lvl1pPr>
          </a:lstStyle>
          <a:p>
            <a:fld id="{6FC8A82B-B0CD-433B-8980-34641C7A6D8D}" type="slidenum">
              <a:rPr lang="en-US" altLang="zh-TW"/>
              <a:pPr/>
              <a:t>‹#›</a:t>
            </a:fld>
            <a:endParaRPr lang="en-US" altLang="zh-TW"/>
          </a:p>
        </p:txBody>
      </p:sp>
    </p:spTree>
    <p:extLst>
      <p:ext uri="{BB962C8B-B14F-4D97-AF65-F5344CB8AC3E}">
        <p14:creationId xmlns:p14="http://schemas.microsoft.com/office/powerpoint/2010/main" val="2482004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8" y="273111"/>
            <a:ext cx="3008313"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3575050" y="273120"/>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A2FF2F12-2351-45C5-9AD3-89F06488F59A}"/>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3/10/2022</a:t>
            </a:fld>
            <a:endParaRPr lang="en-US"/>
          </a:p>
        </p:txBody>
      </p:sp>
      <p:sp>
        <p:nvSpPr>
          <p:cNvPr id="6" name="Footer Placeholder 5">
            <a:extLst>
              <a:ext uri="{FF2B5EF4-FFF2-40B4-BE49-F238E27FC236}">
                <a16:creationId xmlns:a16="http://schemas.microsoft.com/office/drawing/2014/main" id="{35A4D46B-89C2-4C31-BF8C-966AB0C0B73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3E94382A-0293-4513-AE0A-FA44F7DFBBA1}"/>
              </a:ext>
            </a:extLst>
          </p:cNvPr>
          <p:cNvSpPr>
            <a:spLocks noGrp="1"/>
          </p:cNvSpPr>
          <p:nvPr>
            <p:ph type="sldNum" sz="quarter" idx="12"/>
          </p:nvPr>
        </p:nvSpPr>
        <p:spPr/>
        <p:txBody>
          <a:bodyPr/>
          <a:lstStyle>
            <a:lvl1pPr>
              <a:defRPr kumimoji="1">
                <a:ea typeface="新細明體" pitchFamily="18" charset="-120"/>
              </a:defRPr>
            </a:lvl1pPr>
          </a:lstStyle>
          <a:p>
            <a:fld id="{B2DC6434-A16E-4B5A-89D9-88DCE5BC617E}" type="slidenum">
              <a:rPr lang="en-US" altLang="zh-TW"/>
              <a:pPr/>
              <a:t>‹#›</a:t>
            </a:fld>
            <a:endParaRPr lang="en-US" altLang="zh-TW"/>
          </a:p>
        </p:txBody>
      </p:sp>
    </p:spTree>
    <p:extLst>
      <p:ext uri="{BB962C8B-B14F-4D97-AF65-F5344CB8AC3E}">
        <p14:creationId xmlns:p14="http://schemas.microsoft.com/office/powerpoint/2010/main" val="23885921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63"/>
            <a:ext cx="54864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1792288" y="5367403"/>
            <a:ext cx="54864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505B5794-1F22-4282-BD0A-42C010867ADC}"/>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3/10/2022</a:t>
            </a:fld>
            <a:endParaRPr lang="en-US"/>
          </a:p>
        </p:txBody>
      </p:sp>
      <p:sp>
        <p:nvSpPr>
          <p:cNvPr id="6" name="Footer Placeholder 5">
            <a:extLst>
              <a:ext uri="{FF2B5EF4-FFF2-40B4-BE49-F238E27FC236}">
                <a16:creationId xmlns:a16="http://schemas.microsoft.com/office/drawing/2014/main" id="{D378CE1D-B5DD-4169-80FA-B526CCCBEFDB}"/>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E8161A39-45E0-4974-AC65-5C5D7050630E}"/>
              </a:ext>
            </a:extLst>
          </p:cNvPr>
          <p:cNvSpPr>
            <a:spLocks noGrp="1"/>
          </p:cNvSpPr>
          <p:nvPr>
            <p:ph type="sldNum" sz="quarter" idx="12"/>
          </p:nvPr>
        </p:nvSpPr>
        <p:spPr/>
        <p:txBody>
          <a:bodyPr/>
          <a:lstStyle>
            <a:lvl1pPr>
              <a:defRPr kumimoji="1">
                <a:ea typeface="新細明體" pitchFamily="18" charset="-120"/>
              </a:defRPr>
            </a:lvl1pPr>
          </a:lstStyle>
          <a:p>
            <a:fld id="{8BE710AA-A296-4BA5-80EE-967B6D085029}" type="slidenum">
              <a:rPr lang="en-US" altLang="zh-TW"/>
              <a:pPr/>
              <a:t>‹#›</a:t>
            </a:fld>
            <a:endParaRPr lang="en-US" altLang="zh-TW"/>
          </a:p>
        </p:txBody>
      </p:sp>
    </p:spTree>
    <p:extLst>
      <p:ext uri="{BB962C8B-B14F-4D97-AF65-F5344CB8AC3E}">
        <p14:creationId xmlns:p14="http://schemas.microsoft.com/office/powerpoint/2010/main" val="15888644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01946C52-2388-414F-B5B4-50E98E62E7A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3/10/2022</a:t>
            </a:fld>
            <a:endParaRPr lang="en-US"/>
          </a:p>
        </p:txBody>
      </p:sp>
      <p:sp>
        <p:nvSpPr>
          <p:cNvPr id="5" name="Footer Placeholder 4">
            <a:extLst>
              <a:ext uri="{FF2B5EF4-FFF2-40B4-BE49-F238E27FC236}">
                <a16:creationId xmlns:a16="http://schemas.microsoft.com/office/drawing/2014/main" id="{0D073CA7-315A-4A7F-A735-7D499E368A2A}"/>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6932D6C-06B5-43CF-8157-F8FCBC92CF5D}"/>
              </a:ext>
            </a:extLst>
          </p:cNvPr>
          <p:cNvSpPr>
            <a:spLocks noGrp="1"/>
          </p:cNvSpPr>
          <p:nvPr>
            <p:ph type="sldNum" sz="quarter" idx="12"/>
          </p:nvPr>
        </p:nvSpPr>
        <p:spPr/>
        <p:txBody>
          <a:bodyPr/>
          <a:lstStyle>
            <a:lvl1pPr>
              <a:defRPr kumimoji="1">
                <a:ea typeface="新細明體" pitchFamily="18" charset="-120"/>
              </a:defRPr>
            </a:lvl1pPr>
          </a:lstStyle>
          <a:p>
            <a:fld id="{0923B43D-5CB9-4D14-B383-461603E087E4}" type="slidenum">
              <a:rPr lang="en-US" altLang="zh-TW"/>
              <a:pPr/>
              <a:t>‹#›</a:t>
            </a:fld>
            <a:endParaRPr lang="en-US" altLang="zh-TW"/>
          </a:p>
        </p:txBody>
      </p:sp>
    </p:spTree>
    <p:extLst>
      <p:ext uri="{BB962C8B-B14F-4D97-AF65-F5344CB8AC3E}">
        <p14:creationId xmlns:p14="http://schemas.microsoft.com/office/powerpoint/2010/main" val="2832160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EAEC9094-C46B-425A-870A-DDD4349AEB82}" type="datetime1">
              <a:rPr lang="en-US" altLang="zh-TW"/>
              <a:pPr>
                <a:defRPr/>
              </a:pPr>
              <a:t>3/10/2022</a:t>
            </a:fld>
            <a:endParaRPr lang="en-US" dirty="0"/>
          </a:p>
        </p:txBody>
      </p:sp>
      <p:sp>
        <p:nvSpPr>
          <p:cNvPr id="4"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408D2660-F7E9-48ED-990D-14901E236040}" type="slidenum">
              <a:rPr lang="en-US" altLang="zh-TW"/>
              <a:pPr/>
              <a:t>‹#›</a:t>
            </a:fld>
            <a:endParaRPr lang="en-US" altLang="zh-TW"/>
          </a:p>
        </p:txBody>
      </p:sp>
    </p:spTree>
    <p:extLst>
      <p:ext uri="{BB962C8B-B14F-4D97-AF65-F5344CB8AC3E}">
        <p14:creationId xmlns:p14="http://schemas.microsoft.com/office/powerpoint/2010/main" val="40752323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6"/>
            <a:ext cx="20574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457200" y="274706"/>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63ABF39-6194-4344-A694-BD1DE736D76F}"/>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3/10/2022</a:t>
            </a:fld>
            <a:endParaRPr lang="en-US"/>
          </a:p>
        </p:txBody>
      </p:sp>
      <p:sp>
        <p:nvSpPr>
          <p:cNvPr id="5" name="Footer Placeholder 4">
            <a:extLst>
              <a:ext uri="{FF2B5EF4-FFF2-40B4-BE49-F238E27FC236}">
                <a16:creationId xmlns:a16="http://schemas.microsoft.com/office/drawing/2014/main" id="{8B73D605-26AE-4EF9-9F9A-0569B3CF510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DD70547-C4BC-41C2-89E0-6A925944BA3D}"/>
              </a:ext>
            </a:extLst>
          </p:cNvPr>
          <p:cNvSpPr>
            <a:spLocks noGrp="1"/>
          </p:cNvSpPr>
          <p:nvPr>
            <p:ph type="sldNum" sz="quarter" idx="12"/>
          </p:nvPr>
        </p:nvSpPr>
        <p:spPr/>
        <p:txBody>
          <a:bodyPr/>
          <a:lstStyle>
            <a:lvl1pPr>
              <a:defRPr kumimoji="1">
                <a:ea typeface="新細明體" pitchFamily="18" charset="-120"/>
              </a:defRPr>
            </a:lvl1pPr>
          </a:lstStyle>
          <a:p>
            <a:fld id="{5B505DF6-F218-42F7-BF87-8CAD9BBBDE25}" type="slidenum">
              <a:rPr lang="en-US" altLang="zh-TW"/>
              <a:pPr/>
              <a:t>‹#›</a:t>
            </a:fld>
            <a:endParaRPr lang="en-US" altLang="zh-TW"/>
          </a:p>
        </p:txBody>
      </p:sp>
    </p:spTree>
    <p:extLst>
      <p:ext uri="{BB962C8B-B14F-4D97-AF65-F5344CB8AC3E}">
        <p14:creationId xmlns:p14="http://schemas.microsoft.com/office/powerpoint/2010/main" val="2856116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457200" y="274639"/>
            <a:ext cx="82296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457200" y="1600206"/>
            <a:ext cx="82296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640056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C37FB8E8-F413-4228-AFF9-36F7E79CB26F}"/>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4D36D4B-E6EF-4F2C-A512-6179B7BB4C30}" type="datetimeFigureOut">
              <a:rPr lang="zh-CN" altLang="en-US"/>
              <a:pPr>
                <a:defRPr/>
              </a:pPr>
              <a:t>2022/3/10</a:t>
            </a:fld>
            <a:endParaRPr lang="zh-CN" altLang="en-US"/>
          </a:p>
        </p:txBody>
      </p:sp>
      <p:sp>
        <p:nvSpPr>
          <p:cNvPr id="4" name="頁尾版面配置區 3">
            <a:extLst>
              <a:ext uri="{FF2B5EF4-FFF2-40B4-BE49-F238E27FC236}">
                <a16:creationId xmlns:a16="http://schemas.microsoft.com/office/drawing/2014/main" id="{077C0440-B5DA-40DC-B1E7-8E1871C931A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5" name="投影片編號版面配置區 4">
            <a:extLst>
              <a:ext uri="{FF2B5EF4-FFF2-40B4-BE49-F238E27FC236}">
                <a16:creationId xmlns:a16="http://schemas.microsoft.com/office/drawing/2014/main" id="{ED090BF8-D9BC-436C-9EC7-A4B30CAD7132}"/>
              </a:ext>
            </a:extLst>
          </p:cNvPr>
          <p:cNvSpPr>
            <a:spLocks noGrp="1"/>
          </p:cNvSpPr>
          <p:nvPr>
            <p:ph type="sldNum" sz="quarter" idx="12"/>
          </p:nvPr>
        </p:nvSpPr>
        <p:spPr/>
        <p:txBody>
          <a:bodyPr/>
          <a:lstStyle>
            <a:lvl1pPr>
              <a:defRPr kumimoji="1">
                <a:ea typeface="新細明體" pitchFamily="18" charset="-120"/>
              </a:defRPr>
            </a:lvl1pPr>
          </a:lstStyle>
          <a:p>
            <a:fld id="{7402350C-91C2-4D68-9AD9-1AF886EEEFE9}" type="slidenum">
              <a:rPr lang="zh-CN" altLang="en-US"/>
              <a:pPr/>
              <a:t>‹#›</a:t>
            </a:fld>
            <a:endParaRPr lang="zh-CN" altLang="en-US"/>
          </a:p>
        </p:txBody>
      </p:sp>
    </p:spTree>
    <p:extLst>
      <p:ext uri="{BB962C8B-B14F-4D97-AF65-F5344CB8AC3E}">
        <p14:creationId xmlns:p14="http://schemas.microsoft.com/office/powerpoint/2010/main" val="22366605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510"/>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ED5B7EBF-D866-4C8B-96CB-7CB763E88C2A}"/>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428FE467-58B7-4AB1-830E-A968B05298D2}" type="datetimeFigureOut">
              <a:rPr lang="zh-CN" altLang="en-US"/>
              <a:pPr>
                <a:defRPr/>
              </a:pPr>
              <a:t>2022/3/10</a:t>
            </a:fld>
            <a:endParaRPr lang="zh-CN" altLang="en-US"/>
          </a:p>
        </p:txBody>
      </p:sp>
      <p:sp>
        <p:nvSpPr>
          <p:cNvPr id="5" name="页脚占位符 4">
            <a:extLst>
              <a:ext uri="{FF2B5EF4-FFF2-40B4-BE49-F238E27FC236}">
                <a16:creationId xmlns:a16="http://schemas.microsoft.com/office/drawing/2014/main" id="{75594F6D-4163-46C1-95EE-852A246484B2}"/>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973FE42A-6B61-4833-9C05-0AF92D875456}"/>
              </a:ext>
            </a:extLst>
          </p:cNvPr>
          <p:cNvSpPr>
            <a:spLocks noGrp="1"/>
          </p:cNvSpPr>
          <p:nvPr>
            <p:ph type="sldNum" sz="quarter" idx="12"/>
          </p:nvPr>
        </p:nvSpPr>
        <p:spPr/>
        <p:txBody>
          <a:bodyPr/>
          <a:lstStyle>
            <a:lvl1pPr>
              <a:defRPr kumimoji="1">
                <a:ea typeface="新細明體" pitchFamily="18" charset="-120"/>
              </a:defRPr>
            </a:lvl1pPr>
          </a:lstStyle>
          <a:p>
            <a:fld id="{3BC32A8E-A446-4D69-A43A-7D0969AB76EA}" type="slidenum">
              <a:rPr lang="zh-CN" altLang="en-US"/>
              <a:pPr/>
              <a:t>‹#›</a:t>
            </a:fld>
            <a:endParaRPr lang="zh-CN" altLang="en-US"/>
          </a:p>
        </p:txBody>
      </p:sp>
    </p:spTree>
    <p:extLst>
      <p:ext uri="{BB962C8B-B14F-4D97-AF65-F5344CB8AC3E}">
        <p14:creationId xmlns:p14="http://schemas.microsoft.com/office/powerpoint/2010/main" val="9772817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A7D234C-8529-43B9-A397-F7BBC79E097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8E0647D1-D3C6-4F44-B845-0493191FDAF1}" type="datetimeFigureOut">
              <a:rPr lang="zh-CN" altLang="en-US"/>
              <a:pPr>
                <a:defRPr/>
              </a:pPr>
              <a:t>2022/3/10</a:t>
            </a:fld>
            <a:endParaRPr lang="zh-CN" altLang="en-US"/>
          </a:p>
        </p:txBody>
      </p:sp>
      <p:sp>
        <p:nvSpPr>
          <p:cNvPr id="5" name="页脚占位符 4">
            <a:extLst>
              <a:ext uri="{FF2B5EF4-FFF2-40B4-BE49-F238E27FC236}">
                <a16:creationId xmlns:a16="http://schemas.microsoft.com/office/drawing/2014/main" id="{81216A68-FCA3-42F3-9B3F-9F2B5F6BE74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9923D2F8-1932-498E-AF85-AD11C2115033}"/>
              </a:ext>
            </a:extLst>
          </p:cNvPr>
          <p:cNvSpPr>
            <a:spLocks noGrp="1"/>
          </p:cNvSpPr>
          <p:nvPr>
            <p:ph type="sldNum" sz="quarter" idx="12"/>
          </p:nvPr>
        </p:nvSpPr>
        <p:spPr/>
        <p:txBody>
          <a:bodyPr/>
          <a:lstStyle>
            <a:lvl1pPr>
              <a:defRPr kumimoji="1">
                <a:ea typeface="新細明體" pitchFamily="18" charset="-120"/>
              </a:defRPr>
            </a:lvl1pPr>
          </a:lstStyle>
          <a:p>
            <a:fld id="{5A961B14-1A33-4C6D-9776-801AF724F612}" type="slidenum">
              <a:rPr lang="zh-CN" altLang="en-US"/>
              <a:pPr/>
              <a:t>‹#›</a:t>
            </a:fld>
            <a:endParaRPr lang="zh-CN" altLang="en-US"/>
          </a:p>
        </p:txBody>
      </p:sp>
    </p:spTree>
    <p:extLst>
      <p:ext uri="{BB962C8B-B14F-4D97-AF65-F5344CB8AC3E}">
        <p14:creationId xmlns:p14="http://schemas.microsoft.com/office/powerpoint/2010/main" val="27914648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83"/>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759C869-D2AF-48D3-9D6C-D10E9029FFAA}"/>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BABD3CC-9519-4572-9ED1-52AD4A21E83C}" type="datetimeFigureOut">
              <a:rPr lang="zh-CN" altLang="en-US"/>
              <a:pPr>
                <a:defRPr/>
              </a:pPr>
              <a:t>2022/3/10</a:t>
            </a:fld>
            <a:endParaRPr lang="zh-CN" altLang="en-US"/>
          </a:p>
        </p:txBody>
      </p:sp>
      <p:sp>
        <p:nvSpPr>
          <p:cNvPr id="5" name="页脚占位符 4">
            <a:extLst>
              <a:ext uri="{FF2B5EF4-FFF2-40B4-BE49-F238E27FC236}">
                <a16:creationId xmlns:a16="http://schemas.microsoft.com/office/drawing/2014/main" id="{A898EE98-C71A-42B7-B6D4-BC6339C43A73}"/>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62277EED-2DB9-48C6-B3BA-E0567867C629}"/>
              </a:ext>
            </a:extLst>
          </p:cNvPr>
          <p:cNvSpPr>
            <a:spLocks noGrp="1"/>
          </p:cNvSpPr>
          <p:nvPr>
            <p:ph type="sldNum" sz="quarter" idx="12"/>
          </p:nvPr>
        </p:nvSpPr>
        <p:spPr/>
        <p:txBody>
          <a:bodyPr/>
          <a:lstStyle>
            <a:lvl1pPr>
              <a:defRPr kumimoji="1">
                <a:ea typeface="新細明體" pitchFamily="18" charset="-120"/>
              </a:defRPr>
            </a:lvl1pPr>
          </a:lstStyle>
          <a:p>
            <a:fld id="{85B5D27E-2A49-45BD-A504-82D285BDC91B}" type="slidenum">
              <a:rPr lang="zh-CN" altLang="en-US"/>
              <a:pPr/>
              <a:t>‹#›</a:t>
            </a:fld>
            <a:endParaRPr lang="zh-CN" altLang="en-US"/>
          </a:p>
        </p:txBody>
      </p:sp>
    </p:spTree>
    <p:extLst>
      <p:ext uri="{BB962C8B-B14F-4D97-AF65-F5344CB8AC3E}">
        <p14:creationId xmlns:p14="http://schemas.microsoft.com/office/powerpoint/2010/main" val="3498409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B49C57E8-817D-4CB7-B4F4-BDFF024097E7}"/>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AAAF0C7C-52A7-4174-8B80-75BC02CEF7FB}" type="datetimeFigureOut">
              <a:rPr lang="zh-CN" altLang="en-US"/>
              <a:pPr>
                <a:defRPr/>
              </a:pPr>
              <a:t>2022/3/10</a:t>
            </a:fld>
            <a:endParaRPr lang="zh-CN" altLang="en-US"/>
          </a:p>
        </p:txBody>
      </p:sp>
      <p:sp>
        <p:nvSpPr>
          <p:cNvPr id="6" name="页脚占位符 4">
            <a:extLst>
              <a:ext uri="{FF2B5EF4-FFF2-40B4-BE49-F238E27FC236}">
                <a16:creationId xmlns:a16="http://schemas.microsoft.com/office/drawing/2014/main" id="{3DEEE4FA-524F-4000-980B-CEB064EF1D2F}"/>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7" name="灯片编号占位符 5">
            <a:extLst>
              <a:ext uri="{FF2B5EF4-FFF2-40B4-BE49-F238E27FC236}">
                <a16:creationId xmlns:a16="http://schemas.microsoft.com/office/drawing/2014/main" id="{684352F6-17BC-47B9-ABCD-8F8807823616}"/>
              </a:ext>
            </a:extLst>
          </p:cNvPr>
          <p:cNvSpPr>
            <a:spLocks noGrp="1"/>
          </p:cNvSpPr>
          <p:nvPr>
            <p:ph type="sldNum" sz="quarter" idx="12"/>
          </p:nvPr>
        </p:nvSpPr>
        <p:spPr/>
        <p:txBody>
          <a:bodyPr/>
          <a:lstStyle>
            <a:lvl1pPr>
              <a:defRPr kumimoji="1">
                <a:ea typeface="新細明體" pitchFamily="18" charset="-120"/>
              </a:defRPr>
            </a:lvl1pPr>
          </a:lstStyle>
          <a:p>
            <a:fld id="{1458B222-92CC-4D7D-BCCD-00AB763461AD}" type="slidenum">
              <a:rPr lang="zh-CN" altLang="en-US"/>
              <a:pPr/>
              <a:t>‹#›</a:t>
            </a:fld>
            <a:endParaRPr lang="zh-CN" altLang="en-US"/>
          </a:p>
        </p:txBody>
      </p:sp>
    </p:spTree>
    <p:extLst>
      <p:ext uri="{BB962C8B-B14F-4D97-AF65-F5344CB8AC3E}">
        <p14:creationId xmlns:p14="http://schemas.microsoft.com/office/powerpoint/2010/main" val="35099991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53BBF4E-B5A4-4FEF-9EEA-F29105B95C7E}"/>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0829DB48-86E7-4944-98A9-BA0F302CC244}" type="datetimeFigureOut">
              <a:rPr lang="zh-CN" altLang="en-US"/>
              <a:pPr>
                <a:defRPr/>
              </a:pPr>
              <a:t>2022/3/10</a:t>
            </a:fld>
            <a:endParaRPr lang="zh-CN" altLang="en-US"/>
          </a:p>
        </p:txBody>
      </p:sp>
      <p:sp>
        <p:nvSpPr>
          <p:cNvPr id="3" name="页脚占位符 4">
            <a:extLst>
              <a:ext uri="{FF2B5EF4-FFF2-40B4-BE49-F238E27FC236}">
                <a16:creationId xmlns:a16="http://schemas.microsoft.com/office/drawing/2014/main" id="{83033947-FE13-43EB-82C8-C2A203B9ECC1}"/>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4" name="灯片编号占位符 5">
            <a:extLst>
              <a:ext uri="{FF2B5EF4-FFF2-40B4-BE49-F238E27FC236}">
                <a16:creationId xmlns:a16="http://schemas.microsoft.com/office/drawing/2014/main" id="{717C682E-8401-4A44-A883-46EED63E4712}"/>
              </a:ext>
            </a:extLst>
          </p:cNvPr>
          <p:cNvSpPr>
            <a:spLocks noGrp="1"/>
          </p:cNvSpPr>
          <p:nvPr>
            <p:ph type="sldNum" sz="quarter" idx="12"/>
          </p:nvPr>
        </p:nvSpPr>
        <p:spPr/>
        <p:txBody>
          <a:bodyPr/>
          <a:lstStyle>
            <a:lvl1pPr>
              <a:defRPr kumimoji="1">
                <a:ea typeface="新細明體" pitchFamily="18" charset="-120"/>
              </a:defRPr>
            </a:lvl1pPr>
          </a:lstStyle>
          <a:p>
            <a:fld id="{64DF55D4-AA21-40A3-AD83-1429A9C7BBC4}" type="slidenum">
              <a:rPr lang="zh-CN" altLang="en-US"/>
              <a:pPr/>
              <a:t>‹#›</a:t>
            </a:fld>
            <a:endParaRPr lang="zh-CN" altLang="en-US"/>
          </a:p>
        </p:txBody>
      </p:sp>
    </p:spTree>
    <p:extLst>
      <p:ext uri="{BB962C8B-B14F-4D97-AF65-F5344CB8AC3E}">
        <p14:creationId xmlns:p14="http://schemas.microsoft.com/office/powerpoint/2010/main" val="14939671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555776" y="471257"/>
            <a:ext cx="6131024"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2555776" y="1796903"/>
            <a:ext cx="6131024"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4117426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64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D6CB98A7-0EEB-4375-9E0B-678740808195}" type="datetime1">
              <a:rPr lang="en-US" altLang="zh-TW"/>
              <a:pPr>
                <a:defRPr/>
              </a:pPr>
              <a:t>3/10/2022</a:t>
            </a:fld>
            <a:endParaRPr lang="en-US" dirty="0"/>
          </a:p>
        </p:txBody>
      </p:sp>
      <p:sp>
        <p:nvSpPr>
          <p:cNvPr id="3"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291D9CA2-5FC4-4AA9-95DD-1546CAA3D834}" type="slidenum">
              <a:rPr lang="en-US" altLang="zh-TW"/>
              <a:pPr/>
              <a:t>‹#›</a:t>
            </a:fld>
            <a:endParaRPr lang="en-US" altLang="zh-TW"/>
          </a:p>
        </p:txBody>
      </p:sp>
    </p:spTree>
    <p:extLst>
      <p:ext uri="{BB962C8B-B14F-4D97-AF65-F5344CB8AC3E}">
        <p14:creationId xmlns:p14="http://schemas.microsoft.com/office/powerpoint/2010/main" val="26491216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7E3D6D08-EE12-4F9E-9510-54DFCB6B2880}" type="datetime1">
              <a:rPr lang="en-US" altLang="zh-TW"/>
              <a:pPr>
                <a:defRPr/>
              </a:pPr>
              <a:t>3/10/2022</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86C7BFC3-C8F0-4B60-A0CE-3C3C42A9811E}" type="slidenum">
              <a:rPr lang="en-US" altLang="zh-TW"/>
              <a:pPr/>
              <a:t>‹#›</a:t>
            </a:fld>
            <a:endParaRPr lang="en-US" altLang="zh-TW"/>
          </a:p>
        </p:txBody>
      </p:sp>
    </p:spTree>
    <p:extLst>
      <p:ext uri="{BB962C8B-B14F-4D97-AF65-F5344CB8AC3E}">
        <p14:creationId xmlns:p14="http://schemas.microsoft.com/office/powerpoint/2010/main" val="11297908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2"/>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242B1019-5DCD-4908-8A29-1CC04FEB4E6C}" type="datetime1">
              <a:rPr lang="en-US" altLang="zh-TW"/>
              <a:pPr>
                <a:defRPr/>
              </a:pPr>
              <a:t>3/10/2022</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BABD516D-2FB7-4BD8-96F6-5802446C8718}" type="slidenum">
              <a:rPr lang="en-US" altLang="zh-TW"/>
              <a:pPr/>
              <a:t>‹#›</a:t>
            </a:fld>
            <a:endParaRPr lang="en-US" altLang="zh-TW"/>
          </a:p>
        </p:txBody>
      </p:sp>
    </p:spTree>
    <p:extLst>
      <p:ext uri="{BB962C8B-B14F-4D97-AF65-F5344CB8AC3E}">
        <p14:creationId xmlns:p14="http://schemas.microsoft.com/office/powerpoint/2010/main" val="34116086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6E37ACA2-276E-4146-B0EC-4A46B2A72FFB}" type="datetime1">
              <a:rPr lang="en-US" altLang="zh-TW"/>
              <a:pPr>
                <a:defRPr/>
              </a:pPr>
              <a:t>3/10/2022</a:t>
            </a:fld>
            <a:endParaRPr lang="en-US" dirty="0"/>
          </a:p>
        </p:txBody>
      </p:sp>
      <p:sp>
        <p:nvSpPr>
          <p:cNvPr id="6"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9F87A30D-CE03-4928-9B50-42967E269450}" type="slidenum">
              <a:rPr lang="en-US" altLang="zh-TW"/>
              <a:pPr/>
              <a:t>‹#›</a:t>
            </a:fld>
            <a:endParaRPr lang="en-US" altLang="zh-TW"/>
          </a:p>
        </p:txBody>
      </p:sp>
    </p:spTree>
    <p:extLst>
      <p:ext uri="{BB962C8B-B14F-4D97-AF65-F5344CB8AC3E}">
        <p14:creationId xmlns:p14="http://schemas.microsoft.com/office/powerpoint/2010/main" val="11077707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56" y="1535113"/>
            <a:ext cx="4041775"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5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7A367F85-F45C-4784-84DA-4DC548B5949D}" type="datetime1">
              <a:rPr lang="en-US" altLang="zh-TW"/>
              <a:pPr>
                <a:defRPr/>
              </a:pPr>
              <a:t>3/10/2022</a:t>
            </a:fld>
            <a:endParaRPr lang="en-US" dirty="0"/>
          </a:p>
        </p:txBody>
      </p:sp>
      <p:sp>
        <p:nvSpPr>
          <p:cNvPr id="8"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5DB0635D-8FF7-4044-84F5-E647316D3ACE}" type="slidenum">
              <a:rPr lang="en-US" altLang="zh-TW"/>
              <a:pPr/>
              <a:t>‹#›</a:t>
            </a:fld>
            <a:endParaRPr lang="en-US" altLang="zh-TW"/>
          </a:p>
        </p:txBody>
      </p:sp>
    </p:spTree>
    <p:extLst>
      <p:ext uri="{BB962C8B-B14F-4D97-AF65-F5344CB8AC3E}">
        <p14:creationId xmlns:p14="http://schemas.microsoft.com/office/powerpoint/2010/main" val="20513528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5E75E628-C6D0-4DDA-9394-9AC9D1CAF6FD}" type="datetime1">
              <a:rPr lang="en-US" altLang="zh-TW"/>
              <a:pPr>
                <a:defRPr/>
              </a:pPr>
              <a:t>3/10/2022</a:t>
            </a:fld>
            <a:endParaRPr lang="en-US" dirty="0"/>
          </a:p>
        </p:txBody>
      </p:sp>
      <p:sp>
        <p:nvSpPr>
          <p:cNvPr id="4"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048A1952-D902-4FFA-B71E-E605EABB331B}" type="slidenum">
              <a:rPr lang="en-US" altLang="zh-TW"/>
              <a:pPr/>
              <a:t>‹#›</a:t>
            </a:fld>
            <a:endParaRPr lang="en-US" altLang="zh-TW"/>
          </a:p>
        </p:txBody>
      </p:sp>
    </p:spTree>
    <p:extLst>
      <p:ext uri="{BB962C8B-B14F-4D97-AF65-F5344CB8AC3E}">
        <p14:creationId xmlns:p14="http://schemas.microsoft.com/office/powerpoint/2010/main" val="3603728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637A71A5-3E5C-4919-8315-41D9005AFE9D}" type="datetime1">
              <a:rPr lang="en-US" altLang="zh-TW"/>
              <a:pPr>
                <a:defRPr/>
              </a:pPr>
              <a:t>3/10/2022</a:t>
            </a:fld>
            <a:endParaRPr lang="en-US" dirty="0"/>
          </a:p>
        </p:txBody>
      </p:sp>
      <p:sp>
        <p:nvSpPr>
          <p:cNvPr id="3"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C9FE33F1-E43C-490A-B081-078ACED03DE6}" type="slidenum">
              <a:rPr lang="en-US" altLang="zh-TW"/>
              <a:pPr/>
              <a:t>‹#›</a:t>
            </a:fld>
            <a:endParaRPr lang="en-US" altLang="zh-TW"/>
          </a:p>
        </p:txBody>
      </p:sp>
    </p:spTree>
    <p:extLst>
      <p:ext uri="{BB962C8B-B14F-4D97-AF65-F5344CB8AC3E}">
        <p14:creationId xmlns:p14="http://schemas.microsoft.com/office/powerpoint/2010/main" val="18627825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3C5938C4-F0A3-4E44-8415-418CCFD7C9FB}" type="datetime1">
              <a:rPr lang="en-US" altLang="zh-TW"/>
              <a:pPr>
                <a:defRPr/>
              </a:pPr>
              <a:t>3/10/2022</a:t>
            </a:fld>
            <a:endParaRPr lang="en-US" dirty="0"/>
          </a:p>
        </p:txBody>
      </p:sp>
      <p:sp>
        <p:nvSpPr>
          <p:cNvPr id="6"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5F8024E2-8B87-46B6-B97B-9F2F7BE82A06}" type="slidenum">
              <a:rPr lang="en-US" altLang="zh-TW"/>
              <a:pPr/>
              <a:t>‹#›</a:t>
            </a:fld>
            <a:endParaRPr lang="en-US" altLang="zh-TW"/>
          </a:p>
        </p:txBody>
      </p:sp>
    </p:spTree>
    <p:extLst>
      <p:ext uri="{BB962C8B-B14F-4D97-AF65-F5344CB8AC3E}">
        <p14:creationId xmlns:p14="http://schemas.microsoft.com/office/powerpoint/2010/main" val="461332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7B9AF90C-EDC6-4E07-AAE9-847B146C12CD}" type="datetime1">
              <a:rPr lang="en-US" altLang="zh-TW"/>
              <a:pPr>
                <a:defRPr/>
              </a:pPr>
              <a:t>3/10/2022</a:t>
            </a:fld>
            <a:endParaRPr lang="en-US" dirty="0"/>
          </a:p>
        </p:txBody>
      </p:sp>
      <p:sp>
        <p:nvSpPr>
          <p:cNvPr id="6"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06C25A69-37DD-4EFF-B7A8-4613CEFB1EED}" type="slidenum">
              <a:rPr lang="en-US" altLang="zh-TW"/>
              <a:pPr/>
              <a:t>‹#›</a:t>
            </a:fld>
            <a:endParaRPr lang="en-US" altLang="zh-TW"/>
          </a:p>
        </p:txBody>
      </p:sp>
    </p:spTree>
    <p:extLst>
      <p:ext uri="{BB962C8B-B14F-4D97-AF65-F5344CB8AC3E}">
        <p14:creationId xmlns:p14="http://schemas.microsoft.com/office/powerpoint/2010/main" val="20783932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FC20BF2A-C309-4E1C-8D8D-FB2D7781D3AC}" type="datetime1">
              <a:rPr lang="en-US" altLang="zh-TW"/>
              <a:pPr>
                <a:defRPr/>
              </a:pPr>
              <a:t>3/10/2022</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E5312F5F-B15E-4294-8605-58EACF46755A}" type="slidenum">
              <a:rPr lang="en-US" altLang="zh-TW"/>
              <a:pPr/>
              <a:t>‹#›</a:t>
            </a:fld>
            <a:endParaRPr lang="en-US" altLang="zh-TW"/>
          </a:p>
        </p:txBody>
      </p:sp>
    </p:spTree>
    <p:extLst>
      <p:ext uri="{BB962C8B-B14F-4D97-AF65-F5344CB8AC3E}">
        <p14:creationId xmlns:p14="http://schemas.microsoft.com/office/powerpoint/2010/main" val="1030996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0"/>
            <a:ext cx="20574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57200" y="274700"/>
            <a:ext cx="6019800" cy="5851525"/>
          </a:xfrm>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9E25C200-9BEB-4F23-84E5-E800A151B4A3}" type="datetime1">
              <a:rPr lang="en-US" altLang="zh-TW"/>
              <a:pPr>
                <a:defRPr/>
              </a:pPr>
              <a:t>3/10/2022</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A893C2FE-8359-4DDF-B7D8-AE1A15C66B86}" type="slidenum">
              <a:rPr lang="en-US" altLang="zh-TW"/>
              <a:pPr/>
              <a:t>‹#›</a:t>
            </a:fld>
            <a:endParaRPr lang="en-US" altLang="zh-TW"/>
          </a:p>
        </p:txBody>
      </p:sp>
    </p:spTree>
    <p:extLst>
      <p:ext uri="{BB962C8B-B14F-4D97-AF65-F5344CB8AC3E}">
        <p14:creationId xmlns:p14="http://schemas.microsoft.com/office/powerpoint/2010/main" val="1424381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DC5CB820-D2E6-4CFA-B4F9-38F0F38EE566}" type="datetime1">
              <a:rPr lang="en-US" altLang="zh-TW"/>
              <a:pPr>
                <a:defRPr/>
              </a:pPr>
              <a:t>3/10/2022</a:t>
            </a:fld>
            <a:endParaRPr lang="en-US" dirty="0"/>
          </a:p>
        </p:txBody>
      </p:sp>
      <p:sp>
        <p:nvSpPr>
          <p:cNvPr id="6"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F5127102-B833-4114-B35F-17D2EB58772C}" type="slidenum">
              <a:rPr lang="en-US" altLang="zh-TW"/>
              <a:pPr/>
              <a:t>‹#›</a:t>
            </a:fld>
            <a:endParaRPr lang="en-US" altLang="zh-TW"/>
          </a:p>
        </p:txBody>
      </p:sp>
    </p:spTree>
    <p:extLst>
      <p:ext uri="{BB962C8B-B14F-4D97-AF65-F5344CB8AC3E}">
        <p14:creationId xmlns:p14="http://schemas.microsoft.com/office/powerpoint/2010/main" val="1679670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55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a:extLst/>
          </p:cNvPr>
          <p:cNvSpPr>
            <a:spLocks noGrp="1"/>
          </p:cNvSpPr>
          <p:nvPr>
            <p:ph type="dt" sz="half" idx="10"/>
          </p:nvPr>
        </p:nvSpPr>
        <p:spPr/>
        <p:txBody>
          <a:bodyPr/>
          <a:lstStyle>
            <a:lvl1pPr>
              <a:defRPr/>
            </a:lvl1pPr>
          </a:lstStyle>
          <a:p>
            <a:pPr>
              <a:defRPr/>
            </a:pPr>
            <a:fld id="{5119F936-24D8-4568-894A-8E0C1C9378B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66995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FD42CCC1-393F-40AB-820A-929276F2FDDC}"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577130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026"/>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a:extLst/>
          </p:cNvPr>
          <p:cNvSpPr>
            <a:spLocks noGrp="1"/>
          </p:cNvSpPr>
          <p:nvPr>
            <p:ph type="dt" sz="half" idx="10"/>
          </p:nvPr>
        </p:nvSpPr>
        <p:spPr/>
        <p:txBody>
          <a:bodyPr/>
          <a:lstStyle>
            <a:lvl1pPr>
              <a:defRPr/>
            </a:lvl1pPr>
          </a:lstStyle>
          <a:p>
            <a:pPr>
              <a:defRPr/>
            </a:pPr>
            <a:fld id="{81D073E8-41AF-49B4-918E-64D12F1D53B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2374154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p:cNvPr>
          <p:cNvSpPr>
            <a:spLocks noGrp="1"/>
          </p:cNvSpPr>
          <p:nvPr>
            <p:ph type="dt" sz="half" idx="10"/>
          </p:nvPr>
        </p:nvSpPr>
        <p:spPr/>
        <p:txBody>
          <a:bodyPr/>
          <a:lstStyle>
            <a:lvl1pPr>
              <a:defRPr/>
            </a:lvl1pPr>
          </a:lstStyle>
          <a:p>
            <a:pPr>
              <a:defRPr/>
            </a:pPr>
            <a:fld id="{D5E2DC95-E653-4C3C-A249-9F537CCE281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211301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8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8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p:cNvPr>
          <p:cNvSpPr>
            <a:spLocks noGrp="1"/>
          </p:cNvSpPr>
          <p:nvPr>
            <p:ph type="dt" sz="half" idx="10"/>
          </p:nvPr>
        </p:nvSpPr>
        <p:spPr/>
        <p:txBody>
          <a:bodyPr/>
          <a:lstStyle>
            <a:lvl1pPr>
              <a:defRPr/>
            </a:lvl1pPr>
          </a:lstStyle>
          <a:p>
            <a:pPr>
              <a:defRPr/>
            </a:pPr>
            <a:fld id="{4EEF77A6-4730-4244-B54E-ADF4AFE4915E}"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8"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9882450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p:cNvPr>
          <p:cNvSpPr>
            <a:spLocks noGrp="1"/>
          </p:cNvSpPr>
          <p:nvPr>
            <p:ph type="dt" sz="half" idx="10"/>
          </p:nvPr>
        </p:nvSpPr>
        <p:spPr/>
        <p:txBody>
          <a:bodyPr/>
          <a:lstStyle>
            <a:lvl1pPr>
              <a:defRPr/>
            </a:lvl1pPr>
          </a:lstStyle>
          <a:p>
            <a:pPr>
              <a:defRPr/>
            </a:pPr>
            <a:fld id="{67A063C5-EA8A-4373-B85A-3C2B7D317D9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4"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4165583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p:cNvPr>
          <p:cNvSpPr>
            <a:spLocks noGrp="1"/>
          </p:cNvSpPr>
          <p:nvPr>
            <p:ph type="dt" sz="half" idx="10"/>
          </p:nvPr>
        </p:nvSpPr>
        <p:spPr/>
        <p:txBody>
          <a:bodyPr/>
          <a:lstStyle>
            <a:lvl1pPr>
              <a:defRPr/>
            </a:lvl1pPr>
          </a:lstStyle>
          <a:p>
            <a:pPr>
              <a:defRPr/>
            </a:pPr>
            <a:fld id="{243D39A1-5212-46F7-B07C-8A0F5A0111C5}"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3"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9800610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1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91D4F85C-4055-46BD-A099-66CBC74EC842}"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3592069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42053110-98B5-40FF-BD1D-A09D7D5047F3}"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8003409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C6C0FEA3-968D-49B8-9388-B0C2573D53A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884509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ECE86B7F-6476-432B-936E-6D8D1D4A4A29}" type="datetime1">
              <a:rPr lang="en-US" altLang="zh-TW"/>
              <a:pPr>
                <a:defRPr/>
              </a:pPr>
              <a:t>3/10/2022</a:t>
            </a:fld>
            <a:endParaRPr lang="en-US" dirty="0"/>
          </a:p>
        </p:txBody>
      </p:sp>
      <p:sp>
        <p:nvSpPr>
          <p:cNvPr id="6"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9B0B86F1-A33E-40D5-8BF9-AA25A8975935}" type="slidenum">
              <a:rPr lang="en-US" altLang="zh-TW"/>
              <a:pPr/>
              <a:t>‹#›</a:t>
            </a:fld>
            <a:endParaRPr lang="en-US" altLang="zh-TW"/>
          </a:p>
        </p:txBody>
      </p:sp>
    </p:spTree>
    <p:extLst>
      <p:ext uri="{BB962C8B-B14F-4D97-AF65-F5344CB8AC3E}">
        <p14:creationId xmlns:p14="http://schemas.microsoft.com/office/powerpoint/2010/main" val="7805575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764"/>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764"/>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AF4889A7-B72C-4CBD-BC61-DC94BDED97BD}"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870307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6"/>
            <a:ext cx="8229600" cy="4525963"/>
          </a:xfrm>
        </p:spPr>
        <p:txBody>
          <a:bodyPr/>
          <a:lstStyle/>
          <a:p>
            <a:pPr lvl="0"/>
            <a:endParaRPr lang="zh-TW" altLang="en-US" noProof="0"/>
          </a:p>
        </p:txBody>
      </p:sp>
      <p:sp>
        <p:nvSpPr>
          <p:cNvPr id="4" name="日期版面配置區 3">
            <a:extLst/>
          </p:cNvPr>
          <p:cNvSpPr>
            <a:spLocks noGrp="1"/>
          </p:cNvSpPr>
          <p:nvPr>
            <p:ph type="dt" sz="half" idx="10"/>
          </p:nvPr>
        </p:nvSpPr>
        <p:spPr/>
        <p:txBody>
          <a:bodyPr/>
          <a:lstStyle>
            <a:lvl1pPr>
              <a:defRPr/>
            </a:lvl1pPr>
          </a:lstStyle>
          <a:p>
            <a:pPr>
              <a:defRPr/>
            </a:pPr>
            <a:fld id="{EB91D267-5BEB-4CE2-B649-62A5FA1F918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967272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54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a:extLst/>
          </p:cNvPr>
          <p:cNvSpPr>
            <a:spLocks noGrp="1"/>
          </p:cNvSpPr>
          <p:nvPr>
            <p:ph type="dt" sz="half" idx="10"/>
          </p:nvPr>
        </p:nvSpPr>
        <p:spPr/>
        <p:txBody>
          <a:bodyPr/>
          <a:lstStyle>
            <a:lvl1pPr>
              <a:defRPr/>
            </a:lvl1pPr>
          </a:lstStyle>
          <a:p>
            <a:pPr>
              <a:defRPr/>
            </a:pPr>
            <a:fld id="{5119F936-24D8-4568-894A-8E0C1C9378B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415251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FD42CCC1-393F-40AB-820A-929276F2FDDC}"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4321789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024"/>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a:extLst/>
          </p:cNvPr>
          <p:cNvSpPr>
            <a:spLocks noGrp="1"/>
          </p:cNvSpPr>
          <p:nvPr>
            <p:ph type="dt" sz="half" idx="10"/>
          </p:nvPr>
        </p:nvSpPr>
        <p:spPr/>
        <p:txBody>
          <a:bodyPr/>
          <a:lstStyle>
            <a:lvl1pPr>
              <a:defRPr/>
            </a:lvl1pPr>
          </a:lstStyle>
          <a:p>
            <a:pPr>
              <a:defRPr/>
            </a:pPr>
            <a:fld id="{81D073E8-41AF-49B4-918E-64D12F1D53B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7697592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p:cNvPr>
          <p:cNvSpPr>
            <a:spLocks noGrp="1"/>
          </p:cNvSpPr>
          <p:nvPr>
            <p:ph type="dt" sz="half" idx="10"/>
          </p:nvPr>
        </p:nvSpPr>
        <p:spPr/>
        <p:txBody>
          <a:bodyPr/>
          <a:lstStyle>
            <a:lvl1pPr>
              <a:defRPr/>
            </a:lvl1pPr>
          </a:lstStyle>
          <a:p>
            <a:pPr>
              <a:defRPr/>
            </a:pPr>
            <a:fld id="{D5E2DC95-E653-4C3C-A249-9F537CCE281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9383454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8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8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p:cNvPr>
          <p:cNvSpPr>
            <a:spLocks noGrp="1"/>
          </p:cNvSpPr>
          <p:nvPr>
            <p:ph type="dt" sz="half" idx="10"/>
          </p:nvPr>
        </p:nvSpPr>
        <p:spPr/>
        <p:txBody>
          <a:bodyPr/>
          <a:lstStyle>
            <a:lvl1pPr>
              <a:defRPr/>
            </a:lvl1pPr>
          </a:lstStyle>
          <a:p>
            <a:pPr>
              <a:defRPr/>
            </a:pPr>
            <a:fld id="{4EEF77A6-4730-4244-B54E-ADF4AFE4915E}"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8"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99158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p:cNvPr>
          <p:cNvSpPr>
            <a:spLocks noGrp="1"/>
          </p:cNvSpPr>
          <p:nvPr>
            <p:ph type="dt" sz="half" idx="10"/>
          </p:nvPr>
        </p:nvSpPr>
        <p:spPr/>
        <p:txBody>
          <a:bodyPr/>
          <a:lstStyle>
            <a:lvl1pPr>
              <a:defRPr/>
            </a:lvl1pPr>
          </a:lstStyle>
          <a:p>
            <a:pPr>
              <a:defRPr/>
            </a:pPr>
            <a:fld id="{67A063C5-EA8A-4373-B85A-3C2B7D317D9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4"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2150490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p:cNvPr>
          <p:cNvSpPr>
            <a:spLocks noGrp="1"/>
          </p:cNvSpPr>
          <p:nvPr>
            <p:ph type="dt" sz="half" idx="10"/>
          </p:nvPr>
        </p:nvSpPr>
        <p:spPr/>
        <p:txBody>
          <a:bodyPr/>
          <a:lstStyle>
            <a:lvl1pPr>
              <a:defRPr/>
            </a:lvl1pPr>
          </a:lstStyle>
          <a:p>
            <a:pPr>
              <a:defRPr/>
            </a:pPr>
            <a:fld id="{243D39A1-5212-46F7-B07C-8A0F5A0111C5}"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3"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7408051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1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91D4F85C-4055-46BD-A099-66CBC74EC842}"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82114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10"/>
          </p:nvPr>
        </p:nvSpPr>
        <p:spPr/>
        <p:txBody>
          <a:bodyPr/>
          <a:lstStyle>
            <a:lvl1pPr>
              <a:defRPr/>
            </a:lvl1pPr>
          </a:lstStyle>
          <a:p>
            <a:pPr>
              <a:defRPr/>
            </a:pPr>
            <a:fld id="{141CCB87-D50B-4524-8C1B-63AB7AB3151E}" type="datetime1">
              <a:rPr lang="en-US" altLang="zh-TW"/>
              <a:pPr>
                <a:defRPr/>
              </a:pPr>
              <a:t>3/10/2022</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12"/>
          </p:nvPr>
        </p:nvSpPr>
        <p:spPr/>
        <p:txBody>
          <a:bodyPr/>
          <a:lstStyle>
            <a:lvl1pPr>
              <a:defRPr/>
            </a:lvl1pPr>
          </a:lstStyle>
          <a:p>
            <a:fld id="{A228CBBE-7867-417C-85CB-61F79B7F6153}" type="slidenum">
              <a:rPr lang="en-US" altLang="zh-TW"/>
              <a:pPr/>
              <a:t>‹#›</a:t>
            </a:fld>
            <a:endParaRPr lang="en-US" altLang="zh-TW"/>
          </a:p>
        </p:txBody>
      </p:sp>
    </p:spTree>
    <p:extLst>
      <p:ext uri="{BB962C8B-B14F-4D97-AF65-F5344CB8AC3E}">
        <p14:creationId xmlns:p14="http://schemas.microsoft.com/office/powerpoint/2010/main" val="13441654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p:cNvPr>
          <p:cNvSpPr>
            <a:spLocks noGrp="1"/>
          </p:cNvSpPr>
          <p:nvPr>
            <p:ph type="dt" sz="half" idx="10"/>
          </p:nvPr>
        </p:nvSpPr>
        <p:spPr/>
        <p:txBody>
          <a:bodyPr/>
          <a:lstStyle>
            <a:lvl1pPr>
              <a:defRPr/>
            </a:lvl1pPr>
          </a:lstStyle>
          <a:p>
            <a:pPr>
              <a:defRPr/>
            </a:pPr>
            <a:fld id="{42053110-98B5-40FF-BD1D-A09D7D5047F3}"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7257637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C6C0FEA3-968D-49B8-9388-B0C2573D53A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2455555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76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76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AF4889A7-B72C-4CBD-BC61-DC94BDED97BD}"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1909316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6"/>
            <a:ext cx="8229600" cy="4525963"/>
          </a:xfrm>
        </p:spPr>
        <p:txBody>
          <a:bodyPr/>
          <a:lstStyle/>
          <a:p>
            <a:pPr lvl="0"/>
            <a:endParaRPr lang="zh-TW" altLang="en-US" noProof="0"/>
          </a:p>
        </p:txBody>
      </p:sp>
      <p:sp>
        <p:nvSpPr>
          <p:cNvPr id="4" name="日期版面配置區 3">
            <a:extLst/>
          </p:cNvPr>
          <p:cNvSpPr>
            <a:spLocks noGrp="1"/>
          </p:cNvSpPr>
          <p:nvPr>
            <p:ph type="dt" sz="half" idx="10"/>
          </p:nvPr>
        </p:nvSpPr>
        <p:spPr/>
        <p:txBody>
          <a:bodyPr/>
          <a:lstStyle>
            <a:lvl1pPr>
              <a:defRPr/>
            </a:lvl1pPr>
          </a:lstStyle>
          <a:p>
            <a:pPr>
              <a:defRPr/>
            </a:pPr>
            <a:fld id="{EB91D267-5BEB-4CE2-B649-62A5FA1F918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447701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54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a:extLst/>
          </p:cNvPr>
          <p:cNvSpPr>
            <a:spLocks noGrp="1"/>
          </p:cNvSpPr>
          <p:nvPr>
            <p:ph type="dt" sz="half" idx="10"/>
          </p:nvPr>
        </p:nvSpPr>
        <p:spPr/>
        <p:txBody>
          <a:bodyPr/>
          <a:lstStyle>
            <a:lvl1pPr>
              <a:defRPr/>
            </a:lvl1pPr>
          </a:lstStyle>
          <a:p>
            <a:pPr>
              <a:defRPr/>
            </a:pPr>
            <a:fld id="{5119F936-24D8-4568-894A-8E0C1C9378BA}"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411504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p:cNvPr>
          <p:cNvSpPr>
            <a:spLocks noGrp="1"/>
          </p:cNvSpPr>
          <p:nvPr>
            <p:ph type="dt" sz="half" idx="10"/>
          </p:nvPr>
        </p:nvSpPr>
        <p:spPr/>
        <p:txBody>
          <a:bodyPr/>
          <a:lstStyle>
            <a:lvl1pPr>
              <a:defRPr/>
            </a:lvl1pPr>
          </a:lstStyle>
          <a:p>
            <a:pPr>
              <a:defRPr/>
            </a:pPr>
            <a:fld id="{FD42CCC1-393F-40AB-820A-929276F2FDDC}"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5774693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702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a:extLst/>
          </p:cNvPr>
          <p:cNvSpPr>
            <a:spLocks noGrp="1"/>
          </p:cNvSpPr>
          <p:nvPr>
            <p:ph type="dt" sz="half" idx="10"/>
          </p:nvPr>
        </p:nvSpPr>
        <p:spPr/>
        <p:txBody>
          <a:bodyPr/>
          <a:lstStyle>
            <a:lvl1pPr>
              <a:defRPr/>
            </a:lvl1pPr>
          </a:lstStyle>
          <a:p>
            <a:pPr>
              <a:defRPr/>
            </a:pPr>
            <a:fld id="{81D073E8-41AF-49B4-918E-64D12F1D53B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5"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3199557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p:cNvPr>
          <p:cNvSpPr>
            <a:spLocks noGrp="1"/>
          </p:cNvSpPr>
          <p:nvPr>
            <p:ph type="dt" sz="half" idx="10"/>
          </p:nvPr>
        </p:nvSpPr>
        <p:spPr/>
        <p:txBody>
          <a:bodyPr/>
          <a:lstStyle>
            <a:lvl1pPr>
              <a:defRPr/>
            </a:lvl1pPr>
          </a:lstStyle>
          <a:p>
            <a:pPr>
              <a:defRPr/>
            </a:pPr>
            <a:fld id="{D5E2DC95-E653-4C3C-A249-9F537CCE281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6"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0706741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8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8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p:cNvPr>
          <p:cNvSpPr>
            <a:spLocks noGrp="1"/>
          </p:cNvSpPr>
          <p:nvPr>
            <p:ph type="dt" sz="half" idx="10"/>
          </p:nvPr>
        </p:nvSpPr>
        <p:spPr/>
        <p:txBody>
          <a:bodyPr/>
          <a:lstStyle>
            <a:lvl1pPr>
              <a:defRPr/>
            </a:lvl1pPr>
          </a:lstStyle>
          <a:p>
            <a:pPr>
              <a:defRPr/>
            </a:pPr>
            <a:fld id="{4EEF77A6-4730-4244-B54E-ADF4AFE4915E}"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8"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7131718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p:cNvPr>
          <p:cNvSpPr>
            <a:spLocks noGrp="1"/>
          </p:cNvSpPr>
          <p:nvPr>
            <p:ph type="dt" sz="half" idx="10"/>
          </p:nvPr>
        </p:nvSpPr>
        <p:spPr/>
        <p:txBody>
          <a:bodyPr/>
          <a:lstStyle>
            <a:lvl1pPr>
              <a:defRPr/>
            </a:lvl1pPr>
          </a:lstStyle>
          <a:p>
            <a:pPr>
              <a:defRPr/>
            </a:pPr>
            <a:fld id="{67A063C5-EA8A-4373-B85A-3C2B7D317D9B}"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4" name="頁尾版面配置區 4">
            <a:extLst/>
          </p:cNvPr>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a:extLst/>
          </p:cNvPr>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18041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0.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20.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1.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20.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2.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image" Target="../media/image20.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3.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20.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20.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5.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22.jpeg"/></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8.xml"/><Relationship Id="rId7" Type="http://schemas.openxmlformats.org/officeDocument/2006/relationships/image" Target="../media/image23.jpg"/><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theme" Target="../theme/theme16.xml"/><Relationship Id="rId5" Type="http://schemas.openxmlformats.org/officeDocument/2006/relationships/slideLayout" Target="../slideLayouts/slideLayout170.xml"/><Relationship Id="rId4"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7.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2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5.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8.jpeg"/><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1.jpe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7.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20.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2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D8B33-6374-4335-B598-FC37CD28CDDF}"/>
              </a:ext>
            </a:extLst>
          </p:cNvPr>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2"/>
          </p:nvPr>
        </p:nvSpPr>
        <p:spPr>
          <a:xfrm>
            <a:off x="457200" y="635641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C3226"/>
                </a:solidFill>
                <a:latin typeface="+mn-lt"/>
                <a:ea typeface="+mn-ea"/>
              </a:defRPr>
            </a:lvl1pPr>
          </a:lstStyle>
          <a:p>
            <a:pPr>
              <a:defRPr/>
            </a:pPr>
            <a:fld id="{B1D421ED-D8D8-4B40-A06A-9751391CBA4B}" type="datetime1">
              <a:rPr lang="en-US" altLang="zh-TW"/>
              <a:pPr>
                <a:defRPr/>
              </a:pPr>
              <a:t>3/10/2022</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3"/>
          </p:nvPr>
        </p:nvSpPr>
        <p:spPr>
          <a:xfrm>
            <a:off x="3124200" y="6356410"/>
            <a:ext cx="2895600" cy="365125"/>
          </a:xfrm>
          <a:prstGeom prst="rect">
            <a:avLst/>
          </a:prstGeom>
        </p:spPr>
        <p:txBody>
          <a:bodyPr vert="horz" lIns="91440" tIns="45720" rIns="91440" bIns="45720" rtlCol="0" anchor="t"/>
          <a:lstStyle>
            <a:lvl1pPr algn="ctr" eaLnBrk="1" fontAlgn="auto" hangingPunct="1">
              <a:spcBef>
                <a:spcPts val="0"/>
              </a:spcBef>
              <a:spcAft>
                <a:spcPts val="0"/>
              </a:spcAft>
              <a:defRPr kumimoji="0" sz="1200">
                <a:solidFill>
                  <a:srgbClr val="0C3226"/>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4"/>
          </p:nvPr>
        </p:nvSpPr>
        <p:spPr>
          <a:xfrm>
            <a:off x="6553200" y="635641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0C3226"/>
                </a:solidFill>
                <a:latin typeface="Verdana" pitchFamily="34" charset="0"/>
              </a:defRPr>
            </a:lvl1pPr>
          </a:lstStyle>
          <a:p>
            <a:fld id="{87A39F50-59AB-4C20-A0AC-2A026BA31410}"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7278" r:id="rId1"/>
    <p:sldLayoutId id="2147487279" r:id="rId2"/>
    <p:sldLayoutId id="2147487280" r:id="rId3"/>
    <p:sldLayoutId id="2147487281" r:id="rId4"/>
    <p:sldLayoutId id="2147487282" r:id="rId5"/>
    <p:sldLayoutId id="2147487283" r:id="rId6"/>
    <p:sldLayoutId id="2147487284" r:id="rId7"/>
    <p:sldLayoutId id="2147487285" r:id="rId8"/>
    <p:sldLayoutId id="2147487286" r:id="rId9"/>
    <p:sldLayoutId id="2147487287" r:id="rId10"/>
  </p:sldLayoutIdLst>
  <p:hf hdr="0" ftr="0" dt="0"/>
  <p:txStyles>
    <p:title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104031"/>
          </a:solidFill>
          <a:latin typeface="+mn-lt"/>
          <a:ea typeface="+mn-ea"/>
          <a:cs typeface="+mn-cs"/>
        </a:defRPr>
      </a:lvl1pPr>
      <a:lvl2pPr marL="742950" indent="-285750" algn="l" rtl="0" eaLnBrk="0" fontAlgn="base" hangingPunct="0">
        <a:spcBef>
          <a:spcPct val="20000"/>
        </a:spcBef>
        <a:spcAft>
          <a:spcPct val="0"/>
        </a:spcAft>
        <a:buBlip>
          <a:blip r:embed="rId14"/>
        </a:buBlip>
        <a:defRPr sz="2800" kern="1200">
          <a:solidFill>
            <a:srgbClr val="104031"/>
          </a:solidFill>
          <a:latin typeface="+mn-lt"/>
          <a:ea typeface="+mn-ea"/>
          <a:cs typeface="+mn-cs"/>
        </a:defRPr>
      </a:lvl2pPr>
      <a:lvl3pPr marL="1143000" indent="-228600" algn="l" rtl="0" eaLnBrk="0" fontAlgn="base" hangingPunct="0">
        <a:spcBef>
          <a:spcPct val="20000"/>
        </a:spcBef>
        <a:spcAft>
          <a:spcPct val="0"/>
        </a:spcAft>
        <a:buBlip>
          <a:blip r:embed="rId13"/>
        </a:buBlip>
        <a:defRPr sz="2400" kern="1200">
          <a:solidFill>
            <a:srgbClr val="104031"/>
          </a:solidFill>
          <a:latin typeface="+mn-lt"/>
          <a:ea typeface="+mn-ea"/>
          <a:cs typeface="+mn-cs"/>
        </a:defRPr>
      </a:lvl3pPr>
      <a:lvl4pPr marL="1600200" indent="-228600" algn="l" rtl="0" eaLnBrk="0" fontAlgn="base" hangingPunct="0">
        <a:spcBef>
          <a:spcPct val="20000"/>
        </a:spcBef>
        <a:spcAft>
          <a:spcPct val="0"/>
        </a:spcAft>
        <a:buBlip>
          <a:blip r:embed="rId14"/>
        </a:buBlip>
        <a:defRPr sz="2000" kern="1200">
          <a:solidFill>
            <a:srgbClr val="104031"/>
          </a:solidFill>
          <a:latin typeface="+mn-lt"/>
          <a:ea typeface="+mn-ea"/>
          <a:cs typeface="+mn-cs"/>
        </a:defRPr>
      </a:lvl4pPr>
      <a:lvl5pPr marL="2057400" indent="-228600" algn="l" rtl="0" eaLnBrk="0" fontAlgn="base" hangingPunct="0">
        <a:spcBef>
          <a:spcPct val="20000"/>
        </a:spcBef>
        <a:spcAft>
          <a:spcPct val="0"/>
        </a:spcAft>
        <a:buBlip>
          <a:blip r:embed="rId13"/>
        </a:buBlip>
        <a:defRPr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4"/>
        </a:buBlip>
        <a:defRPr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3"/>
        </a:buBlip>
        <a:defRPr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3"/>
        </a:buBlip>
        <a:defRPr sz="1600" kern="1200">
          <a:solidFill>
            <a:srgbClr val="10403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1626" y="0"/>
            <a:ext cx="9140825"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p:cNvPr>
          <p:cNvSpPr>
            <a:spLocks noGrp="1"/>
          </p:cNvSpPr>
          <p:nvPr>
            <p:ph type="dt" sz="half" idx="2"/>
          </p:nvPr>
        </p:nvSpPr>
        <p:spPr>
          <a:xfrm>
            <a:off x="457200" y="6356470"/>
            <a:ext cx="21336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9" name="頁尾版面配置區 4">
            <a:extLst/>
          </p:cNvPr>
          <p:cNvSpPr>
            <a:spLocks noGrp="1"/>
          </p:cNvSpPr>
          <p:nvPr>
            <p:ph type="ftr" sz="quarter" idx="3"/>
          </p:nvPr>
        </p:nvSpPr>
        <p:spPr>
          <a:xfrm>
            <a:off x="3124200" y="635647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a:extLst/>
          </p:cNvPr>
          <p:cNvSpPr>
            <a:spLocks noGrp="1"/>
          </p:cNvSpPr>
          <p:nvPr>
            <p:ph type="sldNum" sz="quarter" idx="4"/>
          </p:nvPr>
        </p:nvSpPr>
        <p:spPr>
          <a:xfrm>
            <a:off x="6553200" y="6356470"/>
            <a:ext cx="21336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486528543"/>
      </p:ext>
    </p:extLst>
  </p:cSld>
  <p:clrMap bg1="lt1" tx1="dk1" bg2="lt2" tx2="dk2" accent1="accent1" accent2="accent2" accent3="accent3" accent4="accent4" accent5="accent5" accent6="accent6" hlink="hlink" folHlink="folHlink"/>
  <p:sldLayoutIdLst>
    <p:sldLayoutId id="2147487375" r:id="rId1"/>
    <p:sldLayoutId id="2147487376" r:id="rId2"/>
    <p:sldLayoutId id="2147487377" r:id="rId3"/>
    <p:sldLayoutId id="2147487378" r:id="rId4"/>
    <p:sldLayoutId id="2147487379" r:id="rId5"/>
    <p:sldLayoutId id="2147487380" r:id="rId6"/>
    <p:sldLayoutId id="2147487381" r:id="rId7"/>
    <p:sldLayoutId id="2147487382" r:id="rId8"/>
    <p:sldLayoutId id="2147487383" r:id="rId9"/>
    <p:sldLayoutId id="2147487384" r:id="rId10"/>
    <p:sldLayoutId id="2147487385" r:id="rId11"/>
    <p:sldLayoutId id="2147487386"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1626" y="0"/>
            <a:ext cx="9140825"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p:cNvPr>
          <p:cNvSpPr>
            <a:spLocks noGrp="1"/>
          </p:cNvSpPr>
          <p:nvPr>
            <p:ph type="dt" sz="half" idx="2"/>
          </p:nvPr>
        </p:nvSpPr>
        <p:spPr>
          <a:xfrm>
            <a:off x="457200" y="6356462"/>
            <a:ext cx="21336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9" name="頁尾版面配置區 4">
            <a:extLst/>
          </p:cNvPr>
          <p:cNvSpPr>
            <a:spLocks noGrp="1"/>
          </p:cNvSpPr>
          <p:nvPr>
            <p:ph type="ftr" sz="quarter" idx="3"/>
          </p:nvPr>
        </p:nvSpPr>
        <p:spPr>
          <a:xfrm>
            <a:off x="3124200" y="6356462"/>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a:extLst/>
          </p:cNvPr>
          <p:cNvSpPr>
            <a:spLocks noGrp="1"/>
          </p:cNvSpPr>
          <p:nvPr>
            <p:ph type="sldNum" sz="quarter" idx="4"/>
          </p:nvPr>
        </p:nvSpPr>
        <p:spPr>
          <a:xfrm>
            <a:off x="6553200" y="6356462"/>
            <a:ext cx="21336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07883010"/>
      </p:ext>
    </p:extLst>
  </p:cSld>
  <p:clrMap bg1="lt1" tx1="dk1" bg2="lt2" tx2="dk2" accent1="accent1" accent2="accent2" accent3="accent3" accent4="accent4" accent5="accent5" accent6="accent6" hlink="hlink" folHlink="folHlink"/>
  <p:sldLayoutIdLst>
    <p:sldLayoutId id="2147487388" r:id="rId1"/>
    <p:sldLayoutId id="2147487389" r:id="rId2"/>
    <p:sldLayoutId id="2147487390" r:id="rId3"/>
    <p:sldLayoutId id="2147487391" r:id="rId4"/>
    <p:sldLayoutId id="2147487392" r:id="rId5"/>
    <p:sldLayoutId id="2147487393" r:id="rId6"/>
    <p:sldLayoutId id="2147487394" r:id="rId7"/>
    <p:sldLayoutId id="2147487395" r:id="rId8"/>
    <p:sldLayoutId id="2147487396" r:id="rId9"/>
    <p:sldLayoutId id="2147487397" r:id="rId10"/>
    <p:sldLayoutId id="2147487398" r:id="rId11"/>
    <p:sldLayoutId id="2147487399"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1626" y="0"/>
            <a:ext cx="9140825"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p:cNvPr>
          <p:cNvSpPr>
            <a:spLocks noGrp="1"/>
          </p:cNvSpPr>
          <p:nvPr>
            <p:ph type="dt" sz="half" idx="2"/>
          </p:nvPr>
        </p:nvSpPr>
        <p:spPr>
          <a:xfrm>
            <a:off x="457200" y="6356452"/>
            <a:ext cx="21336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9" name="頁尾版面配置區 4">
            <a:extLst/>
          </p:cNvPr>
          <p:cNvSpPr>
            <a:spLocks noGrp="1"/>
          </p:cNvSpPr>
          <p:nvPr>
            <p:ph type="ftr" sz="quarter" idx="3"/>
          </p:nvPr>
        </p:nvSpPr>
        <p:spPr>
          <a:xfrm>
            <a:off x="3124200" y="6356452"/>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a:extLst/>
          </p:cNvPr>
          <p:cNvSpPr>
            <a:spLocks noGrp="1"/>
          </p:cNvSpPr>
          <p:nvPr>
            <p:ph type="sldNum" sz="quarter" idx="4"/>
          </p:nvPr>
        </p:nvSpPr>
        <p:spPr>
          <a:xfrm>
            <a:off x="6553200" y="6356452"/>
            <a:ext cx="21336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731504214"/>
      </p:ext>
    </p:extLst>
  </p:cSld>
  <p:clrMap bg1="lt1" tx1="dk1" bg2="lt2" tx2="dk2" accent1="accent1" accent2="accent2" accent3="accent3" accent4="accent4" accent5="accent5" accent6="accent6" hlink="hlink" folHlink="folHlink"/>
  <p:sldLayoutIdLst>
    <p:sldLayoutId id="2147487401" r:id="rId1"/>
    <p:sldLayoutId id="2147487402" r:id="rId2"/>
    <p:sldLayoutId id="2147487403" r:id="rId3"/>
    <p:sldLayoutId id="2147487404" r:id="rId4"/>
    <p:sldLayoutId id="2147487405" r:id="rId5"/>
    <p:sldLayoutId id="2147487406" r:id="rId6"/>
    <p:sldLayoutId id="2147487407" r:id="rId7"/>
    <p:sldLayoutId id="2147487408" r:id="rId8"/>
    <p:sldLayoutId id="2147487409" r:id="rId9"/>
    <p:sldLayoutId id="2147487410" r:id="rId10"/>
    <p:sldLayoutId id="2147487411" r:id="rId11"/>
    <p:sldLayoutId id="2147487412"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1626" y="0"/>
            <a:ext cx="9140825"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p:cNvPr>
          <p:cNvSpPr>
            <a:spLocks noGrp="1"/>
          </p:cNvSpPr>
          <p:nvPr>
            <p:ph type="dt" sz="half" idx="2"/>
          </p:nvPr>
        </p:nvSpPr>
        <p:spPr>
          <a:xfrm>
            <a:off x="457200" y="6356442"/>
            <a:ext cx="21336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9" name="頁尾版面配置區 4">
            <a:extLst/>
          </p:cNvPr>
          <p:cNvSpPr>
            <a:spLocks noGrp="1"/>
          </p:cNvSpPr>
          <p:nvPr>
            <p:ph type="ftr" sz="quarter" idx="3"/>
          </p:nvPr>
        </p:nvSpPr>
        <p:spPr>
          <a:xfrm>
            <a:off x="3124200" y="6356442"/>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a:extLst/>
          </p:cNvPr>
          <p:cNvSpPr>
            <a:spLocks noGrp="1"/>
          </p:cNvSpPr>
          <p:nvPr>
            <p:ph type="sldNum" sz="quarter" idx="4"/>
          </p:nvPr>
        </p:nvSpPr>
        <p:spPr>
          <a:xfrm>
            <a:off x="6553200" y="6356442"/>
            <a:ext cx="21336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571243985"/>
      </p:ext>
    </p:extLst>
  </p:cSld>
  <p:clrMap bg1="lt1" tx1="dk1" bg2="lt2" tx2="dk2" accent1="accent1" accent2="accent2" accent3="accent3" accent4="accent4" accent5="accent5" accent6="accent6" hlink="hlink" folHlink="folHlink"/>
  <p:sldLayoutIdLst>
    <p:sldLayoutId id="2147487414" r:id="rId1"/>
    <p:sldLayoutId id="2147487415" r:id="rId2"/>
    <p:sldLayoutId id="2147487416" r:id="rId3"/>
    <p:sldLayoutId id="2147487417" r:id="rId4"/>
    <p:sldLayoutId id="2147487418" r:id="rId5"/>
    <p:sldLayoutId id="2147487419" r:id="rId6"/>
    <p:sldLayoutId id="2147487420" r:id="rId7"/>
    <p:sldLayoutId id="2147487421" r:id="rId8"/>
    <p:sldLayoutId id="2147487422" r:id="rId9"/>
    <p:sldLayoutId id="2147487423" r:id="rId10"/>
    <p:sldLayoutId id="2147487424" r:id="rId11"/>
    <p:sldLayoutId id="2147487425"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1626" y="0"/>
            <a:ext cx="9140825"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p:cNvPr>
          <p:cNvSpPr>
            <a:spLocks noGrp="1"/>
          </p:cNvSpPr>
          <p:nvPr>
            <p:ph type="dt" sz="half" idx="2"/>
          </p:nvPr>
        </p:nvSpPr>
        <p:spPr>
          <a:xfrm>
            <a:off x="457200" y="6356430"/>
            <a:ext cx="21336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9" name="頁尾版面配置區 4">
            <a:extLst/>
          </p:cNvPr>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a:extLst/>
          </p:cNvPr>
          <p:cNvSpPr>
            <a:spLocks noGrp="1"/>
          </p:cNvSpPr>
          <p:nvPr>
            <p:ph type="sldNum" sz="quarter" idx="4"/>
          </p:nvPr>
        </p:nvSpPr>
        <p:spPr>
          <a:xfrm>
            <a:off x="6553200" y="6356430"/>
            <a:ext cx="21336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055251732"/>
      </p:ext>
    </p:extLst>
  </p:cSld>
  <p:clrMap bg1="lt1" tx1="dk1" bg2="lt2" tx2="dk2" accent1="accent1" accent2="accent2" accent3="accent3" accent4="accent4" accent5="accent5" accent6="accent6" hlink="hlink" folHlink="folHlink"/>
  <p:sldLayoutIdLst>
    <p:sldLayoutId id="2147487427" r:id="rId1"/>
    <p:sldLayoutId id="2147487428" r:id="rId2"/>
    <p:sldLayoutId id="2147487429" r:id="rId3"/>
    <p:sldLayoutId id="2147487430" r:id="rId4"/>
    <p:sldLayoutId id="2147487431" r:id="rId5"/>
    <p:sldLayoutId id="2147487432" r:id="rId6"/>
    <p:sldLayoutId id="2147487433" r:id="rId7"/>
    <p:sldLayoutId id="2147487434" r:id="rId8"/>
    <p:sldLayoutId id="2147487435" r:id="rId9"/>
    <p:sldLayoutId id="2147487436" r:id="rId10"/>
    <p:sldLayoutId id="2147487437" r:id="rId11"/>
    <p:sldLayoutId id="2147487438"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手繪多邊形 12"/>
          <p:cNvSpPr>
            <a:spLocks/>
          </p:cNvSpPr>
          <p:nvPr/>
        </p:nvSpPr>
        <p:spPr bwMode="auto">
          <a:xfrm>
            <a:off x="500065"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lIns="91267" tIns="45636" rIns="91267" bIns="45636"/>
          <a:lstStyle/>
          <a:p>
            <a:pPr eaLnBrk="1" hangingPunct="1">
              <a:defRPr/>
            </a:pPr>
            <a:endParaRPr kumimoji="0" lang="en-US">
              <a:solidFill>
                <a:prstClr val="black"/>
              </a:solidFill>
            </a:endParaRPr>
          </a:p>
        </p:txBody>
      </p:sp>
      <p:sp>
        <p:nvSpPr>
          <p:cNvPr id="7171" name="手繪多邊形 11"/>
          <p:cNvSpPr>
            <a:spLocks/>
          </p:cNvSpPr>
          <p:nvPr/>
        </p:nvSpPr>
        <p:spPr bwMode="auto">
          <a:xfrm>
            <a:off x="485776"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91267" tIns="45636" rIns="91267" bIns="45636"/>
          <a:lstStyle/>
          <a:p>
            <a:pPr eaLnBrk="1" hangingPunct="1"/>
            <a:endParaRPr lang="zh-TW" altLang="en-US">
              <a:solidFill>
                <a:prstClr val="black"/>
              </a:solidFill>
            </a:endParaRPr>
          </a:p>
        </p:txBody>
      </p:sp>
      <p:sp>
        <p:nvSpPr>
          <p:cNvPr id="14" name="直角三角形 13"/>
          <p:cNvSpPr>
            <a:spLocks/>
          </p:cNvSpPr>
          <p:nvPr/>
        </p:nvSpPr>
        <p:spPr bwMode="auto">
          <a:xfrm>
            <a:off x="-6042" y="5791262"/>
            <a:ext cx="3402314" cy="1080868"/>
          </a:xfrm>
          <a:prstGeom prst="rtTriangle">
            <a:avLst/>
          </a:prstGeom>
          <a:blipFill>
            <a:blip r:embed="rId14"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lIns="91267" tIns="45636" rIns="91267" bIns="45636" anchor="ctr"/>
          <a:lstStyle/>
          <a:p>
            <a:pPr algn="ctr" eaLnBrk="1" hangingPunct="1">
              <a:defRPr/>
            </a:pPr>
            <a:endParaRPr kumimoji="0" lang="en-US">
              <a:solidFill>
                <a:prstClr val="white"/>
              </a:solidFill>
            </a:endParaRPr>
          </a:p>
        </p:txBody>
      </p:sp>
      <p:cxnSp>
        <p:nvCxnSpPr>
          <p:cNvPr id="15" name="直線接點 14"/>
          <p:cNvCxnSpPr/>
          <p:nvPr/>
        </p:nvCxnSpPr>
        <p:spPr>
          <a:xfrm>
            <a:off x="-9234" y="5787763"/>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p:cNvSpPr>
            <a:spLocks noGrp="1"/>
          </p:cNvSpPr>
          <p:nvPr>
            <p:ph type="title"/>
          </p:nvPr>
        </p:nvSpPr>
        <p:spPr>
          <a:xfrm>
            <a:off x="457200" y="274638"/>
            <a:ext cx="8229600" cy="1143000"/>
          </a:xfrm>
          <a:prstGeom prst="rect">
            <a:avLst/>
          </a:prstGeom>
        </p:spPr>
        <p:txBody>
          <a:bodyPr vert="horz" lIns="91267" tIns="45636" rIns="91267" bIns="45636" anchor="ctr">
            <a:normAutofit/>
            <a:scene3d>
              <a:camera prst="orthographicFront"/>
              <a:lightRig rig="soft" dir="t"/>
            </a:scene3d>
            <a:sp3d prstMaterial="softEdge">
              <a:bevelT w="25400" h="25400"/>
            </a:sp3d>
          </a:bodyPr>
          <a:lstStyle/>
          <a:p>
            <a:r>
              <a:rPr lang="zh-TW" altLang="en-US" smtClean="0"/>
              <a:t>按一下以編輯母片標題樣式</a:t>
            </a:r>
            <a:endParaRPr lang="en-US"/>
          </a:p>
        </p:txBody>
      </p:sp>
      <p:sp>
        <p:nvSpPr>
          <p:cNvPr id="7177" name="文字版面配置區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7" tIns="45636" rIns="91267" bIns="45636"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10" name="日期版面配置區 9"/>
          <p:cNvSpPr>
            <a:spLocks noGrp="1"/>
          </p:cNvSpPr>
          <p:nvPr>
            <p:ph type="dt" sz="half" idx="2"/>
          </p:nvPr>
        </p:nvSpPr>
        <p:spPr>
          <a:xfrm>
            <a:off x="6727825" y="6408777"/>
            <a:ext cx="1919288" cy="365125"/>
          </a:xfrm>
          <a:prstGeom prst="rect">
            <a:avLst/>
          </a:prstGeom>
        </p:spPr>
        <p:txBody>
          <a:bodyPr vert="horz" lIns="91267" tIns="45636" rIns="91267" bIns="45636" anchor="b"/>
          <a:lstStyle>
            <a:lvl1pPr algn="l" eaLnBrk="1" latinLnBrk="0" hangingPunct="1">
              <a:defRPr kumimoji="0" sz="1000">
                <a:solidFill>
                  <a:schemeClr val="tx1"/>
                </a:solidFill>
              </a:defRPr>
            </a:lvl1pPr>
            <a:extLst/>
          </a:lstStyle>
          <a:p>
            <a:pPr>
              <a:defRPr/>
            </a:pPr>
            <a:fld id="{1DE7D916-5897-4B74-8DC8-A62EFBA0CF0E}" type="datetime1">
              <a:rPr lang="zh-TW" altLang="en-US">
                <a:solidFill>
                  <a:prstClr val="black"/>
                </a:solidFill>
              </a:rPr>
              <a:pPr>
                <a:defRPr/>
              </a:pPr>
              <a:t>2022/3/10</a:t>
            </a:fld>
            <a:endParaRPr lang="en-US" altLang="zh-TW">
              <a:solidFill>
                <a:prstClr val="black"/>
              </a:solidFill>
            </a:endParaRPr>
          </a:p>
        </p:txBody>
      </p:sp>
      <p:sp>
        <p:nvSpPr>
          <p:cNvPr id="22" name="頁尾版面配置區 21"/>
          <p:cNvSpPr>
            <a:spLocks noGrp="1"/>
          </p:cNvSpPr>
          <p:nvPr>
            <p:ph type="ftr" sz="quarter" idx="3"/>
          </p:nvPr>
        </p:nvSpPr>
        <p:spPr>
          <a:xfrm>
            <a:off x="4379940" y="6408777"/>
            <a:ext cx="2351087" cy="365125"/>
          </a:xfrm>
          <a:prstGeom prst="rect">
            <a:avLst/>
          </a:prstGeom>
        </p:spPr>
        <p:txBody>
          <a:bodyPr vert="horz" lIns="91267" tIns="45636" rIns="91267" bIns="45636" anchor="b"/>
          <a:lstStyle>
            <a:lvl1pPr algn="r" eaLnBrk="1" latinLnBrk="0" hangingPunct="1">
              <a:defRPr kumimoji="0" sz="1000">
                <a:solidFill>
                  <a:schemeClr val="tx1"/>
                </a:solidFill>
              </a:defRPr>
            </a:lvl1pPr>
            <a:extLst/>
          </a:lstStyle>
          <a:p>
            <a:pPr>
              <a:defRPr/>
            </a:pPr>
            <a:fld id="{D66D31CF-BB40-4824-B5F1-896F26074BBC}" type="slidenum">
              <a:rPr lang="zh-TW" altLang="en-US">
                <a:solidFill>
                  <a:prstClr val="black"/>
                </a:solidFill>
              </a:rPr>
              <a:pPr>
                <a:defRPr/>
              </a:pPr>
              <a:t>‹#›</a:t>
            </a:fld>
            <a:endParaRPr lang="en-US" altLang="zh-TW">
              <a:solidFill>
                <a:prstClr val="black"/>
              </a:solidFill>
            </a:endParaRPr>
          </a:p>
        </p:txBody>
      </p:sp>
      <p:sp>
        <p:nvSpPr>
          <p:cNvPr id="18" name="投影片編號版面配置區 17"/>
          <p:cNvSpPr>
            <a:spLocks noGrp="1"/>
          </p:cNvSpPr>
          <p:nvPr>
            <p:ph type="sldNum" sz="quarter" idx="4"/>
          </p:nvPr>
        </p:nvSpPr>
        <p:spPr>
          <a:xfrm>
            <a:off x="8647113" y="6408777"/>
            <a:ext cx="366712" cy="365125"/>
          </a:xfrm>
          <a:prstGeom prst="rect">
            <a:avLst/>
          </a:prstGeom>
        </p:spPr>
        <p:txBody>
          <a:bodyPr vert="horz" lIns="91267" tIns="45636" rIns="91267" bIns="45636" anchor="b"/>
          <a:lstStyle>
            <a:lvl1pPr algn="r" eaLnBrk="1" latinLnBrk="0" hangingPunct="1">
              <a:defRPr kumimoji="0" sz="1000" b="0">
                <a:solidFill>
                  <a:schemeClr val="tx1"/>
                </a:solidFill>
              </a:defRPr>
            </a:lvl1pPr>
            <a:extLst/>
          </a:lstStyle>
          <a:p>
            <a:pPr>
              <a:defRPr/>
            </a:pPr>
            <a:r>
              <a:rPr lang="en-US" altLang="zh-TW">
                <a:solidFill>
                  <a:prstClr val="black"/>
                </a:solidFill>
              </a:rPr>
              <a:t>Page: </a:t>
            </a:r>
            <a:fld id="{3FD964D4-CEF7-490B-8006-43FA3081AC7D}" type="slidenum">
              <a:rPr lang="zh-TW" altLang="en-US">
                <a:solidFill>
                  <a:prstClr val="black"/>
                </a:solidFill>
              </a:rPr>
              <a:pPr>
                <a:defRPr/>
              </a:pPr>
              <a:t>‹#›</a:t>
            </a:fld>
            <a:endParaRPr lang="en-US" altLang="zh-TW">
              <a:solidFill>
                <a:prstClr val="black"/>
              </a:solidFill>
            </a:endParaRPr>
          </a:p>
        </p:txBody>
      </p:sp>
    </p:spTree>
    <p:extLst>
      <p:ext uri="{BB962C8B-B14F-4D97-AF65-F5344CB8AC3E}">
        <p14:creationId xmlns:p14="http://schemas.microsoft.com/office/powerpoint/2010/main" val="3074570450"/>
      </p:ext>
    </p:extLst>
  </p:cSld>
  <p:clrMap bg1="lt1" tx1="dk1" bg2="lt2" tx2="dk2" accent1="accent1" accent2="accent2" accent3="accent3" accent4="accent4" accent5="accent5" accent6="accent6" hlink="hlink" folHlink="folHlink"/>
  <p:sldLayoutIdLst>
    <p:sldLayoutId id="2147487440" r:id="rId1"/>
    <p:sldLayoutId id="2147487441" r:id="rId2"/>
    <p:sldLayoutId id="2147487442" r:id="rId3"/>
    <p:sldLayoutId id="2147487443" r:id="rId4"/>
    <p:sldLayoutId id="2147487444" r:id="rId5"/>
    <p:sldLayoutId id="2147487445" r:id="rId6"/>
    <p:sldLayoutId id="2147487446" r:id="rId7"/>
    <p:sldLayoutId id="2147487447" r:id="rId8"/>
    <p:sldLayoutId id="2147487448" r:id="rId9"/>
    <p:sldLayoutId id="2147487449" r:id="rId10"/>
    <p:sldLayoutId id="2147487450" r:id="rId11"/>
    <p:sldLayoutId id="2147487451" r:id="rId12"/>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ea typeface="微軟正黑體" pitchFamily="34" charset="-120"/>
        </a:defRPr>
      </a:lvl2pPr>
      <a:lvl3pPr algn="l" rtl="0" eaLnBrk="0" fontAlgn="base" hangingPunct="0">
        <a:spcBef>
          <a:spcPct val="0"/>
        </a:spcBef>
        <a:spcAft>
          <a:spcPct val="0"/>
        </a:spcAft>
        <a:defRPr sz="4100" b="1">
          <a:solidFill>
            <a:schemeClr val="tx2"/>
          </a:solidFill>
          <a:latin typeface="Lucida Sans Unicode" pitchFamily="34" charset="0"/>
          <a:ea typeface="微軟正黑體" pitchFamily="34" charset="-120"/>
        </a:defRPr>
      </a:lvl3pPr>
      <a:lvl4pPr algn="l" rtl="0" eaLnBrk="0" fontAlgn="base" hangingPunct="0">
        <a:spcBef>
          <a:spcPct val="0"/>
        </a:spcBef>
        <a:spcAft>
          <a:spcPct val="0"/>
        </a:spcAft>
        <a:defRPr sz="4100" b="1">
          <a:solidFill>
            <a:schemeClr val="tx2"/>
          </a:solidFill>
          <a:latin typeface="Lucida Sans Unicode" pitchFamily="34" charset="0"/>
          <a:ea typeface="微軟正黑體" pitchFamily="34" charset="-120"/>
        </a:defRPr>
      </a:lvl4pPr>
      <a:lvl5pPr algn="l" rtl="0" eaLnBrk="0" fontAlgn="base" hangingPunct="0">
        <a:spcBef>
          <a:spcPct val="0"/>
        </a:spcBef>
        <a:spcAft>
          <a:spcPct val="0"/>
        </a:spcAft>
        <a:defRPr sz="4100" b="1">
          <a:solidFill>
            <a:schemeClr val="tx2"/>
          </a:solidFill>
          <a:latin typeface="Lucida Sans Unicode" pitchFamily="34" charset="0"/>
          <a:ea typeface="微軟正黑體" pitchFamily="34" charset="-120"/>
        </a:defRPr>
      </a:lvl5pPr>
      <a:lvl6pPr marL="456333" algn="l" rtl="0" fontAlgn="base">
        <a:spcBef>
          <a:spcPct val="0"/>
        </a:spcBef>
        <a:spcAft>
          <a:spcPct val="0"/>
        </a:spcAft>
        <a:defRPr sz="4100" b="1">
          <a:solidFill>
            <a:schemeClr val="tx2"/>
          </a:solidFill>
          <a:latin typeface="Lucida Sans Unicode" pitchFamily="34" charset="0"/>
          <a:ea typeface="微軟正黑體" pitchFamily="34" charset="-120"/>
        </a:defRPr>
      </a:lvl6pPr>
      <a:lvl7pPr marL="912665" algn="l" rtl="0" fontAlgn="base">
        <a:spcBef>
          <a:spcPct val="0"/>
        </a:spcBef>
        <a:spcAft>
          <a:spcPct val="0"/>
        </a:spcAft>
        <a:defRPr sz="4100" b="1">
          <a:solidFill>
            <a:schemeClr val="tx2"/>
          </a:solidFill>
          <a:latin typeface="Lucida Sans Unicode" pitchFamily="34" charset="0"/>
          <a:ea typeface="微軟正黑體" pitchFamily="34" charset="-120"/>
        </a:defRPr>
      </a:lvl7pPr>
      <a:lvl8pPr marL="1368998" algn="l" rtl="0" fontAlgn="base">
        <a:spcBef>
          <a:spcPct val="0"/>
        </a:spcBef>
        <a:spcAft>
          <a:spcPct val="0"/>
        </a:spcAft>
        <a:defRPr sz="4100" b="1">
          <a:solidFill>
            <a:schemeClr val="tx2"/>
          </a:solidFill>
          <a:latin typeface="Lucida Sans Unicode" pitchFamily="34" charset="0"/>
          <a:ea typeface="微軟正黑體" pitchFamily="34" charset="-120"/>
        </a:defRPr>
      </a:lvl8pPr>
      <a:lvl9pPr marL="1825330" algn="l" rtl="0" fontAlgn="base">
        <a:spcBef>
          <a:spcPct val="0"/>
        </a:spcBef>
        <a:spcAft>
          <a:spcPct val="0"/>
        </a:spcAft>
        <a:defRPr sz="4100" b="1">
          <a:solidFill>
            <a:schemeClr val="tx2"/>
          </a:solidFill>
          <a:latin typeface="Lucida Sans Unicode" pitchFamily="34" charset="0"/>
          <a:ea typeface="微軟正黑體" pitchFamily="34" charset="-120"/>
        </a:defRPr>
      </a:lvl9pPr>
      <a:extLst/>
    </p:titleStyle>
    <p:bodyStyle>
      <a:lvl1pPr marL="363069" indent="-253671"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18321" indent="-226718"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6138" indent="-226718"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39932" indent="-226718"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68236" indent="-226718"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597167" indent="-228167"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5330" indent="-228167"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3499" indent="-228167"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1663" indent="-228167"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6333" algn="l" rtl="0" eaLnBrk="1" latinLnBrk="0" hangingPunct="1">
        <a:defRPr kumimoji="0" kern="1200">
          <a:solidFill>
            <a:schemeClr val="tx1"/>
          </a:solidFill>
          <a:latin typeface="+mn-lt"/>
          <a:ea typeface="+mn-ea"/>
          <a:cs typeface="+mn-cs"/>
        </a:defRPr>
      </a:lvl2pPr>
      <a:lvl3pPr marL="912665" algn="l" rtl="0" eaLnBrk="1" latinLnBrk="0" hangingPunct="1">
        <a:defRPr kumimoji="0" kern="1200">
          <a:solidFill>
            <a:schemeClr val="tx1"/>
          </a:solidFill>
          <a:latin typeface="+mn-lt"/>
          <a:ea typeface="+mn-ea"/>
          <a:cs typeface="+mn-cs"/>
        </a:defRPr>
      </a:lvl3pPr>
      <a:lvl4pPr marL="1368998" algn="l" rtl="0" eaLnBrk="1" latinLnBrk="0" hangingPunct="1">
        <a:defRPr kumimoji="0" kern="1200">
          <a:solidFill>
            <a:schemeClr val="tx1"/>
          </a:solidFill>
          <a:latin typeface="+mn-lt"/>
          <a:ea typeface="+mn-ea"/>
          <a:cs typeface="+mn-cs"/>
        </a:defRPr>
      </a:lvl4pPr>
      <a:lvl5pPr marL="1825330" algn="l" rtl="0" eaLnBrk="1" latinLnBrk="0" hangingPunct="1">
        <a:defRPr kumimoji="0" kern="1200">
          <a:solidFill>
            <a:schemeClr val="tx1"/>
          </a:solidFill>
          <a:latin typeface="+mn-lt"/>
          <a:ea typeface="+mn-ea"/>
          <a:cs typeface="+mn-cs"/>
        </a:defRPr>
      </a:lvl5pPr>
      <a:lvl6pPr marL="2281663" algn="l" rtl="0" eaLnBrk="1" latinLnBrk="0" hangingPunct="1">
        <a:defRPr kumimoji="0" kern="1200">
          <a:solidFill>
            <a:schemeClr val="tx1"/>
          </a:solidFill>
          <a:latin typeface="+mn-lt"/>
          <a:ea typeface="+mn-ea"/>
          <a:cs typeface="+mn-cs"/>
        </a:defRPr>
      </a:lvl6pPr>
      <a:lvl7pPr marL="2738000" algn="l" rtl="0" eaLnBrk="1" latinLnBrk="0" hangingPunct="1">
        <a:defRPr kumimoji="0" kern="1200">
          <a:solidFill>
            <a:schemeClr val="tx1"/>
          </a:solidFill>
          <a:latin typeface="+mn-lt"/>
          <a:ea typeface="+mn-ea"/>
          <a:cs typeface="+mn-cs"/>
        </a:defRPr>
      </a:lvl7pPr>
      <a:lvl8pPr marL="3194332" algn="l" rtl="0" eaLnBrk="1" latinLnBrk="0" hangingPunct="1">
        <a:defRPr kumimoji="0" kern="1200">
          <a:solidFill>
            <a:schemeClr val="tx1"/>
          </a:solidFill>
          <a:latin typeface="+mn-lt"/>
          <a:ea typeface="+mn-ea"/>
          <a:cs typeface="+mn-cs"/>
        </a:defRPr>
      </a:lvl8pPr>
      <a:lvl9pPr marL="3650669"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4" name="Date Placeholder 3"/>
          <p:cNvSpPr>
            <a:spLocks noGrp="1"/>
          </p:cNvSpPr>
          <p:nvPr>
            <p:ph type="dt" sz="half" idx="2"/>
          </p:nvPr>
        </p:nvSpPr>
        <p:spPr>
          <a:xfrm>
            <a:off x="628650" y="635643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C229539-AE6A-401D-80EC-C8A50D4168BD}" type="datetime1">
              <a:rPr kumimoji="0" lang="zh-TW" altLang="en-US" smtClean="0">
                <a:solidFill>
                  <a:prstClr val="black">
                    <a:tint val="75000"/>
                  </a:prstClr>
                </a:solidFill>
                <a:latin typeface="Arial" panose="020B0604020202020204"/>
                <a:ea typeface="微軟正黑體"/>
              </a:rPr>
              <a:pPr eaLnBrk="1" fontAlgn="auto" hangingPunct="1">
                <a:spcBef>
                  <a:spcPts val="0"/>
                </a:spcBef>
                <a:spcAft>
                  <a:spcPts val="0"/>
                </a:spcAft>
              </a:pPr>
              <a:t>2022/3/10</a:t>
            </a:fld>
            <a:endParaRPr kumimoji="0" lang="zh-TW" altLang="en-US">
              <a:solidFill>
                <a:prstClr val="black">
                  <a:tint val="75000"/>
                </a:prstClr>
              </a:solidFill>
              <a:latin typeface="Arial" panose="020B0604020202020204"/>
              <a:ea typeface="微軟正黑體"/>
            </a:endParaRPr>
          </a:p>
        </p:txBody>
      </p:sp>
      <p:sp>
        <p:nvSpPr>
          <p:cNvPr id="5" name="Footer Placeholder 4"/>
          <p:cNvSpPr>
            <a:spLocks noGrp="1"/>
          </p:cNvSpPr>
          <p:nvPr>
            <p:ph type="ftr" sz="quarter" idx="3"/>
          </p:nvPr>
        </p:nvSpPr>
        <p:spPr>
          <a:xfrm>
            <a:off x="3028950" y="635643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kumimoji="0" lang="zh-TW" altLang="en-US">
              <a:solidFill>
                <a:prstClr val="black">
                  <a:tint val="75000"/>
                </a:prstClr>
              </a:solidFill>
              <a:latin typeface="Arial" panose="020B0604020202020204"/>
              <a:ea typeface="微軟正黑體"/>
            </a:endParaRPr>
          </a:p>
        </p:txBody>
      </p:sp>
      <p:sp>
        <p:nvSpPr>
          <p:cNvPr id="6" name="Slide Number Placeholder 5"/>
          <p:cNvSpPr>
            <a:spLocks noGrp="1"/>
          </p:cNvSpPr>
          <p:nvPr>
            <p:ph type="sldNum" sz="quarter" idx="4"/>
          </p:nvPr>
        </p:nvSpPr>
        <p:spPr>
          <a:xfrm>
            <a:off x="6457950" y="635643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FE15BF0-8E6C-4806-96E7-6A4F0051C7B9}" type="slidenum">
              <a:rPr kumimoji="0" lang="zh-TW" altLang="en-US" smtClean="0">
                <a:solidFill>
                  <a:prstClr val="black">
                    <a:tint val="75000"/>
                  </a:prstClr>
                </a:solidFill>
                <a:latin typeface="Arial" panose="020B0604020202020204"/>
                <a:ea typeface="微軟正黑體"/>
              </a:rPr>
              <a:pPr eaLnBrk="1" fontAlgn="auto" hangingPunct="1">
                <a:spcBef>
                  <a:spcPts val="0"/>
                </a:spcBef>
                <a:spcAft>
                  <a:spcPts val="0"/>
                </a:spcAft>
              </a:pPr>
              <a:t>‹#›</a:t>
            </a:fld>
            <a:endParaRPr kumimoji="0" lang="zh-TW" altLang="en-US">
              <a:solidFill>
                <a:prstClr val="black">
                  <a:tint val="75000"/>
                </a:prstClr>
              </a:solidFill>
              <a:latin typeface="Arial" panose="020B0604020202020204"/>
              <a:ea typeface="微軟正黑體"/>
            </a:endParaRPr>
          </a:p>
        </p:txBody>
      </p:sp>
    </p:spTree>
    <p:extLst>
      <p:ext uri="{BB962C8B-B14F-4D97-AF65-F5344CB8AC3E}">
        <p14:creationId xmlns:p14="http://schemas.microsoft.com/office/powerpoint/2010/main" val="2869590465"/>
      </p:ext>
    </p:extLst>
  </p:cSld>
  <p:clrMap bg1="lt1" tx1="dk1" bg2="lt2" tx2="dk2" accent1="accent1" accent2="accent2" accent3="accent3" accent4="accent4" accent5="accent5" accent6="accent6" hlink="hlink" folHlink="folHlink"/>
  <p:sldLayoutIdLst>
    <p:sldLayoutId id="2147487453" r:id="rId1"/>
    <p:sldLayoutId id="2147487454" r:id="rId2"/>
    <p:sldLayoutId id="2147487455" r:id="rId3"/>
    <p:sldLayoutId id="2147487456" r:id="rId4"/>
    <p:sldLayoutId id="2147487457" r:id="rId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1621" y="0"/>
            <a:ext cx="9140825"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p:cNvPr>
          <p:cNvSpPr>
            <a:spLocks noGrp="1"/>
          </p:cNvSpPr>
          <p:nvPr>
            <p:ph type="dt" sz="half" idx="2"/>
          </p:nvPr>
        </p:nvSpPr>
        <p:spPr>
          <a:xfrm>
            <a:off x="457200" y="6356416"/>
            <a:ext cx="21336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9" name="頁尾版面配置區 4">
            <a:extLst/>
          </p:cNvPr>
          <p:cNvSpPr>
            <a:spLocks noGrp="1"/>
          </p:cNvSpPr>
          <p:nvPr>
            <p:ph type="ftr" sz="quarter" idx="3"/>
          </p:nvPr>
        </p:nvSpPr>
        <p:spPr>
          <a:xfrm>
            <a:off x="3124200" y="6356416"/>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a:extLst/>
          </p:cNvPr>
          <p:cNvSpPr>
            <a:spLocks noGrp="1"/>
          </p:cNvSpPr>
          <p:nvPr>
            <p:ph type="sldNum" sz="quarter" idx="4"/>
          </p:nvPr>
        </p:nvSpPr>
        <p:spPr>
          <a:xfrm>
            <a:off x="6553200" y="6356416"/>
            <a:ext cx="21336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9335893"/>
      </p:ext>
    </p:extLst>
  </p:cSld>
  <p:clrMap bg1="lt1" tx1="dk1" bg2="lt2" tx2="dk2" accent1="accent1" accent2="accent2" accent3="accent3" accent4="accent4" accent5="accent5" accent6="accent6" hlink="hlink" folHlink="folHlink"/>
  <p:sldLayoutIdLst>
    <p:sldLayoutId id="2147487459" r:id="rId1"/>
    <p:sldLayoutId id="2147487460" r:id="rId2"/>
    <p:sldLayoutId id="2147487461" r:id="rId3"/>
    <p:sldLayoutId id="2147487462" r:id="rId4"/>
    <p:sldLayoutId id="2147487463" r:id="rId5"/>
    <p:sldLayoutId id="2147487464" r:id="rId6"/>
    <p:sldLayoutId id="2147487465" r:id="rId7"/>
    <p:sldLayoutId id="2147487466" r:id="rId8"/>
    <p:sldLayoutId id="2147487467" r:id="rId9"/>
    <p:sldLayoutId id="2147487468" r:id="rId10"/>
    <p:sldLayoutId id="2147487469" r:id="rId11"/>
    <p:sldLayoutId id="2147487470"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51" name="文字版面配置區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a:extLst>
              <a:ext uri="{FF2B5EF4-FFF2-40B4-BE49-F238E27FC236}">
                <a16:creationId xmlns:a16="http://schemas.microsoft.com/office/drawing/2014/main" id="{7B4DB9CD-12E1-456F-A5F1-3DC84416D182}"/>
              </a:ext>
            </a:extLst>
          </p:cNvPr>
          <p:cNvSpPr>
            <a:spLocks noGrp="1"/>
          </p:cNvSpPr>
          <p:nvPr>
            <p:ph type="dt" sz="half" idx="2"/>
          </p:nvPr>
        </p:nvSpPr>
        <p:spPr>
          <a:xfrm>
            <a:off x="457200" y="635641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2CA7ECB-C324-473B-9D9D-1CC6A08C4275}" type="datetimeFigureOut">
              <a:rPr lang="zh-TW" altLang="en-US"/>
              <a:pPr>
                <a:defRPr/>
              </a:pPr>
              <a:t>2022/3/10</a:t>
            </a:fld>
            <a:endParaRPr lang="zh-TW" altLang="en-US"/>
          </a:p>
        </p:txBody>
      </p:sp>
      <p:sp>
        <p:nvSpPr>
          <p:cNvPr id="5" name="頁尾版面配置區 4">
            <a:extLst>
              <a:ext uri="{FF2B5EF4-FFF2-40B4-BE49-F238E27FC236}">
                <a16:creationId xmlns:a16="http://schemas.microsoft.com/office/drawing/2014/main" id="{C979A074-BFC4-46AF-BE67-0624E947EFFA}"/>
              </a:ext>
            </a:extLst>
          </p:cNvPr>
          <p:cNvSpPr>
            <a:spLocks noGrp="1"/>
          </p:cNvSpPr>
          <p:nvPr>
            <p:ph type="ftr" sz="quarter" idx="3"/>
          </p:nvPr>
        </p:nvSpPr>
        <p:spPr>
          <a:xfrm>
            <a:off x="3124200" y="635641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071E02EB-68F4-42FA-9BAB-3BF26203DAA6}"/>
              </a:ext>
            </a:extLst>
          </p:cNvPr>
          <p:cNvSpPr>
            <a:spLocks noGrp="1"/>
          </p:cNvSpPr>
          <p:nvPr>
            <p:ph type="sldNum" sz="quarter" idx="4"/>
          </p:nvPr>
        </p:nvSpPr>
        <p:spPr>
          <a:xfrm>
            <a:off x="6553200" y="635641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defRPr>
            </a:lvl1pPr>
          </a:lstStyle>
          <a:p>
            <a:fld id="{2D2C6D7B-7F22-4803-B868-7E7738D06E15}" type="slidenum">
              <a:rPr lang="zh-TW" altLang="en-US"/>
              <a:pPr/>
              <a:t>‹#›</a:t>
            </a:fld>
            <a:endParaRPr lang="zh-TW" altLang="en-US"/>
          </a:p>
        </p:txBody>
      </p:sp>
    </p:spTree>
  </p:cSld>
  <p:clrMap bg1="lt1" tx1="dk1" bg2="lt2" tx2="dk2" accent1="accent1" accent2="accent2" accent3="accent3" accent4="accent4" accent5="accent5" accent6="accent6" hlink="hlink" folHlink="folHlink"/>
  <p:sldLayoutIdLst>
    <p:sldLayoutId id="2147487288" r:id="rId1"/>
    <p:sldLayoutId id="2147487289" r:id="rId2"/>
    <p:sldLayoutId id="2147487290" r:id="rId3"/>
    <p:sldLayoutId id="2147487291" r:id="rId4"/>
    <p:sldLayoutId id="2147487292" r:id="rId5"/>
    <p:sldLayoutId id="2147487293" r:id="rId6"/>
    <p:sldLayoutId id="2147487294" r:id="rId7"/>
    <p:sldLayoutId id="2147487295" r:id="rId8"/>
    <p:sldLayoutId id="2147487296" r:id="rId9"/>
    <p:sldLayoutId id="2147487297" r:id="rId10"/>
    <p:sldLayoutId id="2147487298" r:id="rId11"/>
    <p:sldLayoutId id="2147487299" r:id="rId12"/>
    <p:sldLayoutId id="2147487300"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3075" name="文字版面配置區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a:extLst>
              <a:ext uri="{FF2B5EF4-FFF2-40B4-BE49-F238E27FC236}">
                <a16:creationId xmlns:a16="http://schemas.microsoft.com/office/drawing/2014/main" id="{DEFB1411-5831-44B3-8E56-4DD42A145535}"/>
              </a:ext>
            </a:extLst>
          </p:cNvPr>
          <p:cNvSpPr>
            <a:spLocks noGrp="1"/>
          </p:cNvSpPr>
          <p:nvPr>
            <p:ph type="dt" sz="half" idx="2"/>
          </p:nvPr>
        </p:nvSpPr>
        <p:spPr>
          <a:xfrm>
            <a:off x="457200" y="635641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2CA7ECB-C324-473B-9D9D-1CC6A08C4275}" type="datetimeFigureOut">
              <a:rPr lang="zh-TW" altLang="en-US"/>
              <a:pPr>
                <a:defRPr/>
              </a:pPr>
              <a:t>2022/3/10</a:t>
            </a:fld>
            <a:endParaRPr lang="zh-TW" altLang="en-US"/>
          </a:p>
        </p:txBody>
      </p:sp>
      <p:sp>
        <p:nvSpPr>
          <p:cNvPr id="5" name="頁尾版面配置區 4">
            <a:extLst>
              <a:ext uri="{FF2B5EF4-FFF2-40B4-BE49-F238E27FC236}">
                <a16:creationId xmlns:a16="http://schemas.microsoft.com/office/drawing/2014/main" id="{7B053445-C7CD-4C29-8862-9257DF3088DC}"/>
              </a:ext>
            </a:extLst>
          </p:cNvPr>
          <p:cNvSpPr>
            <a:spLocks noGrp="1"/>
          </p:cNvSpPr>
          <p:nvPr>
            <p:ph type="ftr" sz="quarter" idx="3"/>
          </p:nvPr>
        </p:nvSpPr>
        <p:spPr>
          <a:xfrm>
            <a:off x="3124200" y="635641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9E899F40-EBAC-4B81-8C17-AA797EB472CE}"/>
              </a:ext>
            </a:extLst>
          </p:cNvPr>
          <p:cNvSpPr>
            <a:spLocks noGrp="1"/>
          </p:cNvSpPr>
          <p:nvPr>
            <p:ph type="sldNum" sz="quarter" idx="4"/>
          </p:nvPr>
        </p:nvSpPr>
        <p:spPr>
          <a:xfrm>
            <a:off x="6553200" y="635641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defRPr>
            </a:lvl1pPr>
          </a:lstStyle>
          <a:p>
            <a:fld id="{121FE731-3C75-4E1F-8DC8-A0D9303EE1D6}" type="slidenum">
              <a:rPr lang="zh-TW" altLang="en-US"/>
              <a:pPr/>
              <a:t>‹#›</a:t>
            </a:fld>
            <a:endParaRPr lang="zh-TW" altLang="en-US"/>
          </a:p>
        </p:txBody>
      </p:sp>
    </p:spTree>
  </p:cSld>
  <p:clrMap bg1="lt1" tx1="dk1" bg2="lt2" tx2="dk2" accent1="accent1" accent2="accent2" accent3="accent3" accent4="accent4" accent5="accent5" accent6="accent6" hlink="hlink" folHlink="folHlink"/>
  <p:sldLayoutIdLst>
    <p:sldLayoutId id="2147487301" r:id="rId1"/>
    <p:sldLayoutId id="2147487302" r:id="rId2"/>
    <p:sldLayoutId id="2147487303" r:id="rId3"/>
    <p:sldLayoutId id="2147487304" r:id="rId4"/>
    <p:sldLayoutId id="2147487305" r:id="rId5"/>
    <p:sldLayoutId id="2147487306" r:id="rId6"/>
    <p:sldLayoutId id="2147487307" r:id="rId7"/>
    <p:sldLayoutId id="2147487308" r:id="rId8"/>
    <p:sldLayoutId id="2147487309" r:id="rId9"/>
    <p:sldLayoutId id="2147487310" r:id="rId10"/>
    <p:sldLayoutId id="2147487311" r:id="rId11"/>
    <p:sldLayoutId id="2147487312" r:id="rId12"/>
    <p:sldLayoutId id="2147487313" r:id="rId13"/>
    <p:sldLayoutId id="2147487314"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a:extLst>
              <a:ext uri="{FF2B5EF4-FFF2-40B4-BE49-F238E27FC236}">
                <a16:creationId xmlns:a16="http://schemas.microsoft.com/office/drawing/2014/main" id="{24FED5A6-8F59-4D4E-A785-9B54A346397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a:extLst>
              <a:ext uri="{FF2B5EF4-FFF2-40B4-BE49-F238E27FC236}">
                <a16:creationId xmlns:a16="http://schemas.microsoft.com/office/drawing/2014/main" id="{804897A0-01A8-4B98-8C82-D98F7CC5DAF3}"/>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a:extLst>
              <a:ext uri="{FF2B5EF4-FFF2-40B4-BE49-F238E27FC236}">
                <a16:creationId xmlns:a16="http://schemas.microsoft.com/office/drawing/2014/main" id="{8B82297A-D68D-4E2D-8D86-8D056765AEF5}"/>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itchFamily="2" charset="-122"/>
              </a:defRPr>
            </a:lvl1pPr>
          </a:lstStyle>
          <a:p>
            <a:fld id="{483204B8-D3C1-4671-8437-C0BA00499A56}"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315"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BF95B-5E08-479D-BA02-3DE6D3846A16}"/>
              </a:ext>
            </a:extLst>
          </p:cNvPr>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5123"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Date Placeholder 3">
            <a:extLst>
              <a:ext uri="{FF2B5EF4-FFF2-40B4-BE49-F238E27FC236}">
                <a16:creationId xmlns:a16="http://schemas.microsoft.com/office/drawing/2014/main" id="{9CA93C6F-543D-4FE1-BF37-CF96F9478C0A}"/>
              </a:ext>
            </a:extLst>
          </p:cNvPr>
          <p:cNvSpPr>
            <a:spLocks noGrp="1"/>
          </p:cNvSpPr>
          <p:nvPr>
            <p:ph type="dt" sz="half" idx="2"/>
          </p:nvPr>
        </p:nvSpPr>
        <p:spPr>
          <a:xfrm>
            <a:off x="457200" y="635641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fld id="{53074F12-AA26-4AC8-9962-C36BB8F32554}" type="datetimeFigureOut">
              <a:rPr lang="en-US"/>
              <a:pPr>
                <a:defRPr/>
              </a:pPr>
              <a:t>3/10/2022</a:t>
            </a:fld>
            <a:endParaRPr lang="en-US"/>
          </a:p>
        </p:txBody>
      </p:sp>
      <p:sp>
        <p:nvSpPr>
          <p:cNvPr id="5" name="Footer Placeholder 4">
            <a:extLst>
              <a:ext uri="{FF2B5EF4-FFF2-40B4-BE49-F238E27FC236}">
                <a16:creationId xmlns:a16="http://schemas.microsoft.com/office/drawing/2014/main" id="{4EAFA478-F14A-43A6-82DA-DB64DC5C7A08}"/>
              </a:ext>
            </a:extLst>
          </p:cNvPr>
          <p:cNvSpPr>
            <a:spLocks noGrp="1"/>
          </p:cNvSpPr>
          <p:nvPr>
            <p:ph type="ftr" sz="quarter" idx="3"/>
          </p:nvPr>
        </p:nvSpPr>
        <p:spPr>
          <a:xfrm>
            <a:off x="3124200" y="635641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endParaRPr lang="en-US"/>
          </a:p>
        </p:txBody>
      </p:sp>
      <p:sp>
        <p:nvSpPr>
          <p:cNvPr id="6" name="Slide Number Placeholder 5">
            <a:extLst>
              <a:ext uri="{FF2B5EF4-FFF2-40B4-BE49-F238E27FC236}">
                <a16:creationId xmlns:a16="http://schemas.microsoft.com/office/drawing/2014/main" id="{E3931C69-65CB-4442-B317-4D8A30651681}"/>
              </a:ext>
            </a:extLst>
          </p:cNvPr>
          <p:cNvSpPr>
            <a:spLocks noGrp="1"/>
          </p:cNvSpPr>
          <p:nvPr>
            <p:ph type="sldNum" sz="quarter" idx="4"/>
          </p:nvPr>
        </p:nvSpPr>
        <p:spPr>
          <a:xfrm>
            <a:off x="6553200" y="635641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Tw Cen MT" pitchFamily="34" charset="0"/>
                <a:ea typeface="SimSun" pitchFamily="2" charset="-122"/>
              </a:defRPr>
            </a:lvl1pPr>
          </a:lstStyle>
          <a:p>
            <a:fld id="{9EC57BE3-0000-4CAF-911C-13FD964B714C}"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7316" r:id="rId1"/>
    <p:sldLayoutId id="2147487317" r:id="rId2"/>
    <p:sldLayoutId id="2147487318" r:id="rId3"/>
    <p:sldLayoutId id="2147487319" r:id="rId4"/>
    <p:sldLayoutId id="2147487320" r:id="rId5"/>
    <p:sldLayoutId id="2147487321" r:id="rId6"/>
    <p:sldLayoutId id="2147487322" r:id="rId7"/>
    <p:sldLayoutId id="2147487323" r:id="rId8"/>
    <p:sldLayoutId id="2147487324" r:id="rId9"/>
    <p:sldLayoutId id="2147487325" r:id="rId10"/>
    <p:sldLayoutId id="2147487326" r:id="rId11"/>
    <p:sldLayoutId id="2147487327" r:id="rId12"/>
    <p:sldLayoutId id="2147487328" r:id="rId13"/>
  </p:sldLayoutIdLst>
  <p:txStyles>
    <p:titleStyle>
      <a:lvl1pPr algn="ctr" rtl="0" eaLnBrk="0" fontAlgn="base" hangingPunct="0">
        <a:spcBef>
          <a:spcPct val="0"/>
        </a:spcBef>
        <a:spcAft>
          <a:spcPct val="0"/>
        </a:spcAft>
        <a:defRPr sz="4400" b="1" kern="1200">
          <a:solidFill>
            <a:srgbClr val="262626"/>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a:lvl2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2pPr>
      <a:lvl3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3pPr>
      <a:lvl4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4pPr>
      <a:lvl5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5pPr>
      <a:lvl6pPr marL="4572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6pPr>
      <a:lvl7pPr marL="9144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7pPr>
      <a:lvl8pPr marL="13716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8pPr>
      <a:lvl9pPr marL="18288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rgbClr val="404040"/>
          </a:solidFill>
          <a:latin typeface="Microsoft New Tai Lue" pitchFamily="34" charset="0"/>
          <a:ea typeface="Microsoft New Tai Lue" pitchFamily="34" charset="0"/>
          <a:cs typeface="Microsoft New Tai Lue" pitchFamily="34" charset="0"/>
        </a:defRPr>
      </a:lvl1pPr>
      <a:lvl2pPr marL="742950" indent="-285750" algn="l" rtl="0" eaLnBrk="0" fontAlgn="base" hangingPunct="0">
        <a:spcBef>
          <a:spcPct val="20000"/>
        </a:spcBef>
        <a:spcAft>
          <a:spcPct val="0"/>
        </a:spcAft>
        <a:buFont typeface="Arial" pitchFamily="34" charset="0"/>
        <a:buChar char="–"/>
        <a:defRPr sz="2400" kern="1200">
          <a:solidFill>
            <a:srgbClr val="404040"/>
          </a:solidFill>
          <a:latin typeface="Microsoft New Tai Lue" pitchFamily="34" charset="0"/>
          <a:ea typeface="Microsoft New Tai Lue" pitchFamily="34" charset="0"/>
          <a:cs typeface="Microsoft New Tai Lue" pitchFamily="34" charset="0"/>
        </a:defRPr>
      </a:lvl2pPr>
      <a:lvl3pPr marL="1143000" indent="-228600" algn="l" rtl="0" eaLnBrk="0" fontAlgn="base" hangingPunct="0">
        <a:spcBef>
          <a:spcPct val="20000"/>
        </a:spcBef>
        <a:spcAft>
          <a:spcPct val="0"/>
        </a:spcAft>
        <a:buFont typeface="Arial"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3pPr>
      <a:lvl4pPr marL="1600200" indent="-228600" algn="l" rtl="0" eaLnBrk="0" fontAlgn="base" hangingPunct="0">
        <a:spcBef>
          <a:spcPct val="20000"/>
        </a:spcBef>
        <a:spcAft>
          <a:spcPct val="0"/>
        </a:spcAft>
        <a:buFont typeface="Arial"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4pPr>
      <a:lvl5pPr marL="2057400" indent="-228600" algn="l" rtl="0" eaLnBrk="0" fontAlgn="base" hangingPunct="0">
        <a:spcBef>
          <a:spcPct val="20000"/>
        </a:spcBef>
        <a:spcAft>
          <a:spcPct val="0"/>
        </a:spcAft>
        <a:buFont typeface="Arial"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614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6147" name="文本占位符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16:creationId xmlns:a16="http://schemas.microsoft.com/office/drawing/2014/main" id="{047807FD-BFF7-4DD0-A14D-0E968546875E}"/>
              </a:ext>
            </a:extLst>
          </p:cNvPr>
          <p:cNvSpPr>
            <a:spLocks noGrp="1"/>
          </p:cNvSpPr>
          <p:nvPr>
            <p:ph type="dt" sz="half" idx="2"/>
          </p:nvPr>
        </p:nvSpPr>
        <p:spPr>
          <a:xfrm>
            <a:off x="457200" y="635641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64FE1965-AA16-400D-88D8-4D8B2CA7DE73}" type="datetimeFigureOut">
              <a:rPr lang="zh-CN" altLang="en-US"/>
              <a:pPr>
                <a:defRPr/>
              </a:pPr>
              <a:t>2022/3/10</a:t>
            </a:fld>
            <a:endParaRPr lang="zh-CN" altLang="en-US"/>
          </a:p>
        </p:txBody>
      </p:sp>
      <p:sp>
        <p:nvSpPr>
          <p:cNvPr id="5" name="页脚占位符 4">
            <a:extLst>
              <a:ext uri="{FF2B5EF4-FFF2-40B4-BE49-F238E27FC236}">
                <a16:creationId xmlns:a16="http://schemas.microsoft.com/office/drawing/2014/main" id="{A20C14E6-9E91-4A55-B925-1479926D81EE}"/>
              </a:ext>
            </a:extLst>
          </p:cNvPr>
          <p:cNvSpPr>
            <a:spLocks noGrp="1"/>
          </p:cNvSpPr>
          <p:nvPr>
            <p:ph type="ftr" sz="quarter" idx="3"/>
          </p:nvPr>
        </p:nvSpPr>
        <p:spPr>
          <a:xfrm>
            <a:off x="3124200" y="635641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DFE2D5DA-8621-44F9-811E-72EF5CB2C6F4}"/>
              </a:ext>
            </a:extLst>
          </p:cNvPr>
          <p:cNvSpPr>
            <a:spLocks noGrp="1"/>
          </p:cNvSpPr>
          <p:nvPr>
            <p:ph type="sldNum" sz="quarter" idx="4"/>
          </p:nvPr>
        </p:nvSpPr>
        <p:spPr>
          <a:xfrm>
            <a:off x="6553200" y="635641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ea typeface="SimSun" pitchFamily="2" charset="-122"/>
              </a:defRPr>
            </a:lvl1pPr>
          </a:lstStyle>
          <a:p>
            <a:fld id="{F49026ED-7DC1-4CA2-94A1-835A7EF9B9B7}"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7329" r:id="rId1"/>
    <p:sldLayoutId id="2147487330" r:id="rId2"/>
    <p:sldLayoutId id="2147487331" r:id="rId3"/>
    <p:sldLayoutId id="2147487332" r:id="rId4"/>
    <p:sldLayoutId id="2147487333" r:id="rId5"/>
    <p:sldLayoutId id="2147487334" r:id="rId6"/>
    <p:sldLayoutId id="2147487335" r:id="rId7"/>
    <p:sldLayoutId id="2147487336"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D8B33-6374-4335-B598-FC37CD28CDDF}"/>
              </a:ext>
            </a:extLst>
          </p:cNvPr>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2"/>
          </p:nvPr>
        </p:nvSpPr>
        <p:spPr>
          <a:xfrm>
            <a:off x="457200" y="635641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C3226"/>
                </a:solidFill>
                <a:latin typeface="+mn-lt"/>
                <a:ea typeface="+mn-ea"/>
              </a:defRPr>
            </a:lvl1pPr>
          </a:lstStyle>
          <a:p>
            <a:pPr>
              <a:defRPr/>
            </a:pPr>
            <a:fld id="{E26D6FCD-77C6-4028-85A6-75FB1B770735}" type="datetime1">
              <a:rPr lang="en-US" altLang="zh-TW"/>
              <a:pPr>
                <a:defRPr/>
              </a:pPr>
              <a:t>3/10/2022</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3"/>
          </p:nvPr>
        </p:nvSpPr>
        <p:spPr>
          <a:xfrm>
            <a:off x="3124200" y="6356410"/>
            <a:ext cx="2895600" cy="365125"/>
          </a:xfrm>
          <a:prstGeom prst="rect">
            <a:avLst/>
          </a:prstGeom>
        </p:spPr>
        <p:txBody>
          <a:bodyPr vert="horz" lIns="91440" tIns="45720" rIns="91440" bIns="45720" rtlCol="0" anchor="t"/>
          <a:lstStyle>
            <a:lvl1pPr algn="ctr" eaLnBrk="1" fontAlgn="auto" hangingPunct="1">
              <a:spcBef>
                <a:spcPts val="0"/>
              </a:spcBef>
              <a:spcAft>
                <a:spcPts val="0"/>
              </a:spcAft>
              <a:defRPr kumimoji="0" sz="1200">
                <a:solidFill>
                  <a:srgbClr val="0C3226"/>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4"/>
          </p:nvPr>
        </p:nvSpPr>
        <p:spPr>
          <a:xfrm>
            <a:off x="6553200" y="635641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0C3226"/>
                </a:solidFill>
                <a:latin typeface="Verdana" pitchFamily="34" charset="0"/>
              </a:defRPr>
            </a:lvl1pPr>
          </a:lstStyle>
          <a:p>
            <a:fld id="{462D0BFB-2013-4CCD-BF6F-9095D614DE9D}" type="slidenum">
              <a:rPr lang="en-US" altLang="zh-TW" smtClean="0"/>
              <a:pPr/>
              <a:t>‹#›</a:t>
            </a:fld>
            <a:endParaRPr lang="en-US" altLang="zh-TW" smtClean="0"/>
          </a:p>
        </p:txBody>
      </p:sp>
    </p:spTree>
    <p:extLst>
      <p:ext uri="{BB962C8B-B14F-4D97-AF65-F5344CB8AC3E}">
        <p14:creationId xmlns:p14="http://schemas.microsoft.com/office/powerpoint/2010/main" val="1503220223"/>
      </p:ext>
    </p:extLst>
  </p:cSld>
  <p:clrMap bg1="lt1" tx1="dk1" bg2="lt2" tx2="dk2" accent1="accent1" accent2="accent2" accent3="accent3" accent4="accent4" accent5="accent5" accent6="accent6" hlink="hlink" folHlink="folHlink"/>
  <p:sldLayoutIdLst>
    <p:sldLayoutId id="2147487338" r:id="rId1"/>
    <p:sldLayoutId id="2147487339" r:id="rId2"/>
    <p:sldLayoutId id="2147487340" r:id="rId3"/>
    <p:sldLayoutId id="2147487341" r:id="rId4"/>
    <p:sldLayoutId id="2147487342" r:id="rId5"/>
    <p:sldLayoutId id="2147487343" r:id="rId6"/>
    <p:sldLayoutId id="2147487344" r:id="rId7"/>
    <p:sldLayoutId id="2147487345" r:id="rId8"/>
    <p:sldLayoutId id="2147487346" r:id="rId9"/>
    <p:sldLayoutId id="2147487347" r:id="rId10"/>
  </p:sldLayoutIdLst>
  <p:hf hdr="0" ftr="0" dt="0"/>
  <p:txStyles>
    <p:title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104031"/>
          </a:solidFill>
          <a:latin typeface="+mn-lt"/>
          <a:ea typeface="+mn-ea"/>
          <a:cs typeface="+mn-cs"/>
        </a:defRPr>
      </a:lvl1pPr>
      <a:lvl2pPr marL="742950" indent="-285750" algn="l" rtl="0" eaLnBrk="0" fontAlgn="base" hangingPunct="0">
        <a:spcBef>
          <a:spcPct val="20000"/>
        </a:spcBef>
        <a:spcAft>
          <a:spcPct val="0"/>
        </a:spcAft>
        <a:buBlip>
          <a:blip r:embed="rId14"/>
        </a:buBlip>
        <a:defRPr sz="2800" kern="1200">
          <a:solidFill>
            <a:srgbClr val="104031"/>
          </a:solidFill>
          <a:latin typeface="+mn-lt"/>
          <a:ea typeface="+mn-ea"/>
          <a:cs typeface="+mn-cs"/>
        </a:defRPr>
      </a:lvl2pPr>
      <a:lvl3pPr marL="1143000" indent="-228600" algn="l" rtl="0" eaLnBrk="0" fontAlgn="base" hangingPunct="0">
        <a:spcBef>
          <a:spcPct val="20000"/>
        </a:spcBef>
        <a:spcAft>
          <a:spcPct val="0"/>
        </a:spcAft>
        <a:buBlip>
          <a:blip r:embed="rId13"/>
        </a:buBlip>
        <a:defRPr sz="2400" kern="1200">
          <a:solidFill>
            <a:srgbClr val="104031"/>
          </a:solidFill>
          <a:latin typeface="+mn-lt"/>
          <a:ea typeface="+mn-ea"/>
          <a:cs typeface="+mn-cs"/>
        </a:defRPr>
      </a:lvl3pPr>
      <a:lvl4pPr marL="1600200" indent="-228600" algn="l" rtl="0" eaLnBrk="0" fontAlgn="base" hangingPunct="0">
        <a:spcBef>
          <a:spcPct val="20000"/>
        </a:spcBef>
        <a:spcAft>
          <a:spcPct val="0"/>
        </a:spcAft>
        <a:buBlip>
          <a:blip r:embed="rId14"/>
        </a:buBlip>
        <a:defRPr sz="2000" kern="1200">
          <a:solidFill>
            <a:srgbClr val="104031"/>
          </a:solidFill>
          <a:latin typeface="+mn-lt"/>
          <a:ea typeface="+mn-ea"/>
          <a:cs typeface="+mn-cs"/>
        </a:defRPr>
      </a:lvl4pPr>
      <a:lvl5pPr marL="2057400" indent="-228600" algn="l" rtl="0" eaLnBrk="0" fontAlgn="base" hangingPunct="0">
        <a:spcBef>
          <a:spcPct val="20000"/>
        </a:spcBef>
        <a:spcAft>
          <a:spcPct val="0"/>
        </a:spcAft>
        <a:buBlip>
          <a:blip r:embed="rId13"/>
        </a:buBlip>
        <a:defRPr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4"/>
        </a:buBlip>
        <a:defRPr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3"/>
        </a:buBlip>
        <a:defRPr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3"/>
        </a:buBlip>
        <a:defRPr sz="1600" kern="1200">
          <a:solidFill>
            <a:srgbClr val="10403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1626" y="0"/>
            <a:ext cx="9140825"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p:cNvPr>
          <p:cNvSpPr>
            <a:spLocks noGrp="1"/>
          </p:cNvSpPr>
          <p:nvPr>
            <p:ph type="dt" sz="half" idx="2"/>
          </p:nvPr>
        </p:nvSpPr>
        <p:spPr>
          <a:xfrm>
            <a:off x="457200" y="6356476"/>
            <a:ext cx="21336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9" name="頁尾版面配置區 4">
            <a:extLst/>
          </p:cNvPr>
          <p:cNvSpPr>
            <a:spLocks noGrp="1"/>
          </p:cNvSpPr>
          <p:nvPr>
            <p:ph type="ftr" sz="quarter" idx="3"/>
          </p:nvPr>
        </p:nvSpPr>
        <p:spPr>
          <a:xfrm>
            <a:off x="3124200" y="6356476"/>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a:extLst/>
          </p:cNvPr>
          <p:cNvSpPr>
            <a:spLocks noGrp="1"/>
          </p:cNvSpPr>
          <p:nvPr>
            <p:ph type="sldNum" sz="quarter" idx="4"/>
          </p:nvPr>
        </p:nvSpPr>
        <p:spPr>
          <a:xfrm>
            <a:off x="6553200" y="6356476"/>
            <a:ext cx="21336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869162312"/>
      </p:ext>
    </p:extLst>
  </p:cSld>
  <p:clrMap bg1="lt1" tx1="dk1" bg2="lt2" tx2="dk2" accent1="accent1" accent2="accent2" accent3="accent3" accent4="accent4" accent5="accent5" accent6="accent6" hlink="hlink" folHlink="folHlink"/>
  <p:sldLayoutIdLst>
    <p:sldLayoutId id="2147487349" r:id="rId1"/>
    <p:sldLayoutId id="2147487350" r:id="rId2"/>
    <p:sldLayoutId id="2147487351" r:id="rId3"/>
    <p:sldLayoutId id="2147487352" r:id="rId4"/>
    <p:sldLayoutId id="2147487353" r:id="rId5"/>
    <p:sldLayoutId id="2147487354" r:id="rId6"/>
    <p:sldLayoutId id="2147487355" r:id="rId7"/>
    <p:sldLayoutId id="2147487356" r:id="rId8"/>
    <p:sldLayoutId id="2147487357" r:id="rId9"/>
    <p:sldLayoutId id="2147487358" r:id="rId10"/>
    <p:sldLayoutId id="2147487359" r:id="rId11"/>
    <p:sldLayoutId id="2147487360"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1626" y="0"/>
            <a:ext cx="9140825"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p:cNvPr>
          <p:cNvSpPr>
            <a:spLocks noGrp="1"/>
          </p:cNvSpPr>
          <p:nvPr>
            <p:ph type="dt" sz="half" idx="2"/>
          </p:nvPr>
        </p:nvSpPr>
        <p:spPr>
          <a:xfrm>
            <a:off x="457200" y="6356474"/>
            <a:ext cx="21336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solidFill>
                  <a:srgbClr val="000000">
                    <a:tint val="75000"/>
                  </a:srgbClr>
                </a:solidFill>
              </a:rPr>
              <a:pPr>
                <a:defRPr/>
              </a:pPr>
              <a:t>2022/3/10</a:t>
            </a:fld>
            <a:endParaRPr lang="zh-TW" altLang="en-US">
              <a:solidFill>
                <a:srgbClr val="000000">
                  <a:tint val="75000"/>
                </a:srgbClr>
              </a:solidFill>
            </a:endParaRPr>
          </a:p>
        </p:txBody>
      </p:sp>
      <p:sp>
        <p:nvSpPr>
          <p:cNvPr id="9" name="頁尾版面配置區 4">
            <a:extLst/>
          </p:cNvPr>
          <p:cNvSpPr>
            <a:spLocks noGrp="1"/>
          </p:cNvSpPr>
          <p:nvPr>
            <p:ph type="ftr" sz="quarter" idx="3"/>
          </p:nvPr>
        </p:nvSpPr>
        <p:spPr>
          <a:xfrm>
            <a:off x="3124200" y="6356474"/>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a:extLst/>
          </p:cNvPr>
          <p:cNvSpPr>
            <a:spLocks noGrp="1"/>
          </p:cNvSpPr>
          <p:nvPr>
            <p:ph type="sldNum" sz="quarter" idx="4"/>
          </p:nvPr>
        </p:nvSpPr>
        <p:spPr>
          <a:xfrm>
            <a:off x="6553200" y="6356474"/>
            <a:ext cx="21336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126540363"/>
      </p:ext>
    </p:extLst>
  </p:cSld>
  <p:clrMap bg1="lt1" tx1="dk1" bg2="lt2" tx2="dk2" accent1="accent1" accent2="accent2" accent3="accent3" accent4="accent4" accent5="accent5" accent6="accent6" hlink="hlink" folHlink="folHlink"/>
  <p:sldLayoutIdLst>
    <p:sldLayoutId id="2147487362" r:id="rId1"/>
    <p:sldLayoutId id="2147487363" r:id="rId2"/>
    <p:sldLayoutId id="2147487364" r:id="rId3"/>
    <p:sldLayoutId id="2147487365" r:id="rId4"/>
    <p:sldLayoutId id="2147487366" r:id="rId5"/>
    <p:sldLayoutId id="2147487367" r:id="rId6"/>
    <p:sldLayoutId id="2147487368" r:id="rId7"/>
    <p:sldLayoutId id="2147487369" r:id="rId8"/>
    <p:sldLayoutId id="2147487370" r:id="rId9"/>
    <p:sldLayoutId id="2147487371" r:id="rId10"/>
    <p:sldLayoutId id="2147487372" r:id="rId11"/>
    <p:sldLayoutId id="2147487373"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6.xml"/></Relationships>
</file>

<file path=ppt/slides/_rels/slide10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1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10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pn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1.jpeg"/><Relationship Id="rId1" Type="http://schemas.openxmlformats.org/officeDocument/2006/relationships/slideLayout" Target="../slideLayouts/slideLayout25.xml"/><Relationship Id="rId4" Type="http://schemas.openxmlformats.org/officeDocument/2006/relationships/image" Target="../media/image112.jpeg"/></Relationships>
</file>

<file path=ppt/slides/_rels/slide114.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50.xml"/><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115.png"/><Relationship Id="rId4" Type="http://schemas.openxmlformats.org/officeDocument/2006/relationships/image" Target="../media/image114.png"/></Relationships>
</file>

<file path=ppt/slides/_rels/slide1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diagramLayout" Target="../diagrams/layout18.xml"/><Relationship Id="rId7" Type="http://schemas.openxmlformats.org/officeDocument/2006/relationships/image" Target="../media/image116.png"/><Relationship Id="rId2" Type="http://schemas.openxmlformats.org/officeDocument/2006/relationships/diagramData" Target="../diagrams/data18.xml"/><Relationship Id="rId1" Type="http://schemas.openxmlformats.org/officeDocument/2006/relationships/slideLayout" Target="../slideLayouts/slideLayout40.xml"/><Relationship Id="rId6" Type="http://schemas.microsoft.com/office/2007/relationships/diagramDrawing" Target="../diagrams/drawing18.xml"/><Relationship Id="rId11" Type="http://schemas.openxmlformats.org/officeDocument/2006/relationships/image" Target="../media/image35.png"/><Relationship Id="rId5" Type="http://schemas.openxmlformats.org/officeDocument/2006/relationships/diagramColors" Target="../diagrams/colors18.xml"/><Relationship Id="rId10" Type="http://schemas.openxmlformats.org/officeDocument/2006/relationships/image" Target="../media/image119.png"/><Relationship Id="rId4" Type="http://schemas.openxmlformats.org/officeDocument/2006/relationships/diagramQuickStyle" Target="../diagrams/quickStyle18.xml"/><Relationship Id="rId9" Type="http://schemas.openxmlformats.org/officeDocument/2006/relationships/image" Target="../media/image118.png"/></Relationships>
</file>

<file path=ppt/slides/_rels/slide11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46.xml"/><Relationship Id="rId1" Type="http://schemas.openxmlformats.org/officeDocument/2006/relationships/tags" Target="../tags/tag14.xml"/><Relationship Id="rId4" Type="http://schemas.openxmlformats.org/officeDocument/2006/relationships/image" Target="../media/image121.png"/></Relationships>
</file>

<file path=ppt/slides/_rels/slide11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22.jpeg"/><Relationship Id="rId7" Type="http://schemas.openxmlformats.org/officeDocument/2006/relationships/diagramColors" Target="../diagrams/colors19.xml"/><Relationship Id="rId2" Type="http://schemas.openxmlformats.org/officeDocument/2006/relationships/notesSlide" Target="../notesSlides/notesSlide51.xml"/><Relationship Id="rId1" Type="http://schemas.openxmlformats.org/officeDocument/2006/relationships/slideLayout" Target="../slideLayouts/slideLayout40.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35.png"/></Relationships>
</file>

<file path=ppt/slides/_rels/slide11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46.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46.xml"/><Relationship Id="rId1" Type="http://schemas.openxmlformats.org/officeDocument/2006/relationships/tags" Target="../tags/tag16.xml"/></Relationships>
</file>

<file path=ppt/slides/_rels/slide12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46.xml"/><Relationship Id="rId1" Type="http://schemas.openxmlformats.org/officeDocument/2006/relationships/tags" Target="../tags/tag1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68.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hyperlink" Target="&#20154;&#29983;&#39340;&#25289;&#26494;.mp4" TargetMode="External"/><Relationship Id="rId1" Type="http://schemas.openxmlformats.org/officeDocument/2006/relationships/slideLayout" Target="../slideLayouts/slideLayout148.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60.xml"/></Relationships>
</file>

<file path=ppt/slides/_rels/slide1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6.jpeg"/><Relationship Id="rId7" Type="http://schemas.openxmlformats.org/officeDocument/2006/relationships/diagramQuickStyle" Target="../diagrams/quickStyle2.xm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5.pn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00.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25.png"/><Relationship Id="rId7" Type="http://schemas.openxmlformats.org/officeDocument/2006/relationships/slide" Target="slide35.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25.xml"/><Relationship Id="rId5" Type="http://schemas.openxmlformats.org/officeDocument/2006/relationships/slide" Target="slide11.xml"/><Relationship Id="rId10" Type="http://schemas.openxmlformats.org/officeDocument/2006/relationships/slide" Target="slide113.xml"/><Relationship Id="rId4" Type="http://schemas.openxmlformats.org/officeDocument/2006/relationships/slide" Target="slide3.xml"/><Relationship Id="rId9" Type="http://schemas.openxmlformats.org/officeDocument/2006/relationships/slide" Target="slide51.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77.xml"/><Relationship Id="rId1" Type="http://schemas.openxmlformats.org/officeDocument/2006/relationships/tags" Target="../tags/tag9.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hyperlink" Target="http://www.dysh.tyc.edu.tw/ischool/publish_page/55/" TargetMode="Externa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slide" Target="slide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3.jpeg"/><Relationship Id="rId1" Type="http://schemas.openxmlformats.org/officeDocument/2006/relationships/slideLayout" Target="../slideLayouts/slideLayout25.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5.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6.jpe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6.jpeg"/><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6.jpeg"/><Relationship Id="rId7" Type="http://schemas.openxmlformats.org/officeDocument/2006/relationships/diagramColors" Target="../diagrams/colors9.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5.png"/><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6.jpeg"/><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3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5.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66.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lgn="r" eaLnBrk="1" hangingPunct="1">
              <a:spcBef>
                <a:spcPct val="0"/>
              </a:spcBef>
              <a:buFontTx/>
              <a:buNone/>
            </a:pPr>
            <a:fld id="{44AB434E-4DBA-428F-A432-42AEC814C15D}" type="slidenum">
              <a:rPr kumimoji="0" lang="en-US" altLang="zh-TW" sz="1200">
                <a:solidFill>
                  <a:srgbClr val="0C3226"/>
                </a:solidFill>
              </a:rPr>
              <a:pPr algn="r" eaLnBrk="1" hangingPunct="1">
                <a:spcBef>
                  <a:spcPct val="0"/>
                </a:spcBef>
                <a:buFontTx/>
                <a:buNone/>
              </a:pPr>
              <a:t>1</a:t>
            </a:fld>
            <a:endParaRPr kumimoji="0" lang="en-US" altLang="zh-TW" sz="1200">
              <a:solidFill>
                <a:srgbClr val="0C3226"/>
              </a:solidFill>
            </a:endParaRPr>
          </a:p>
        </p:txBody>
      </p:sp>
      <p:pic>
        <p:nvPicPr>
          <p:cNvPr id="59395" name="Picture 5" descr="圖片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a:extLst>
              <a:ext uri="{FF2B5EF4-FFF2-40B4-BE49-F238E27FC236}">
                <a16:creationId xmlns:a16="http://schemas.microsoft.com/office/drawing/2014/main" id="{623875AB-39E1-46F3-BAC4-230AF414F863}"/>
              </a:ext>
            </a:extLst>
          </p:cNvPr>
          <p:cNvSpPr>
            <a:spLocks/>
          </p:cNvSpPr>
          <p:nvPr/>
        </p:nvSpPr>
        <p:spPr bwMode="auto">
          <a:xfrm>
            <a:off x="179389" y="1196603"/>
            <a:ext cx="7272932" cy="1584325"/>
          </a:xfrm>
          <a:prstGeom prst="rect">
            <a:avLst/>
          </a:prstGeom>
          <a:noFill/>
          <a:ln>
            <a:noFill/>
          </a:ln>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桃園市十二年國民基本教育宣導團</a:t>
            </a:r>
            <a:endPar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宣講講師</a:t>
            </a:r>
            <a:r>
              <a:rPr kumimoji="0" lang="zh-TW" altLang="en-US" b="1" dirty="0" smtClean="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：育達高中校長 徐浩峯</a:t>
            </a:r>
            <a:endPar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時    間：</a:t>
            </a:r>
            <a:r>
              <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111</a:t>
            </a:r>
            <a:r>
              <a:rPr kumimoji="0" lang="zh-TW" altLang="en-US" b="1" dirty="0" smtClean="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b="1" dirty="0" smtClean="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kumimoji="0" lang="zh-TW" altLang="en-US" b="1" dirty="0" smtClean="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b="1" dirty="0" smtClean="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10</a:t>
            </a:r>
            <a:r>
              <a:rPr kumimoji="0" lang="zh-TW" altLang="en-US" b="1" dirty="0" smtClean="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endPar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
        <p:nvSpPr>
          <p:cNvPr id="2" name="標題 1">
            <a:extLst>
              <a:ext uri="{FF2B5EF4-FFF2-40B4-BE49-F238E27FC236}">
                <a16:creationId xmlns:a16="http://schemas.microsoft.com/office/drawing/2014/main" id="{96C75AEA-E060-4961-AC7A-4FB00CE88FC8}"/>
              </a:ext>
            </a:extLst>
          </p:cNvPr>
          <p:cNvSpPr>
            <a:spLocks/>
          </p:cNvSpPr>
          <p:nvPr/>
        </p:nvSpPr>
        <p:spPr bwMode="auto">
          <a:xfrm>
            <a:off x="179388" y="115889"/>
            <a:ext cx="8748712" cy="684212"/>
          </a:xfrm>
          <a:prstGeom prst="rect">
            <a:avLst/>
          </a:prstGeom>
          <a:noFill/>
          <a:ln>
            <a:noFill/>
          </a:ln>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defRPr/>
            </a:pPr>
            <a:r>
              <a:rPr kumimoji="0" lang="en-US" altLang="zh-TW"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111</a:t>
            </a:r>
            <a:r>
              <a:rPr kumimoji="0" lang="zh-TW" altLang="en-US" sz="47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年桃連區適性入學宣導</a:t>
            </a:r>
            <a:endParaRPr kumimoji="0" lang="zh-TW" altLang="en-US" sz="55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143000" y="274638"/>
            <a:ext cx="7893496"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109學年度適性入學成果</a:t>
            </a:r>
          </a:p>
        </p:txBody>
      </p:sp>
      <p:sp>
        <p:nvSpPr>
          <p:cNvPr id="11" name="Shape 82"/>
          <p:cNvSpPr txBox="1">
            <a:spLocks/>
          </p:cNvSpPr>
          <p:nvPr/>
        </p:nvSpPr>
        <p:spPr bwMode="auto">
          <a:xfrm>
            <a:off x="1439652" y="1292210"/>
            <a:ext cx="61722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5</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51521" y="6021288"/>
            <a:ext cx="8712968" cy="83671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r>
              <a:rPr lang="zh-TW" altLang="zh-TW" sz="2400" dirty="0" smtClean="0">
                <a:solidFill>
                  <a:srgbClr val="002060"/>
                </a:solidFill>
                <a:latin typeface="標楷體" panose="03000509000000000000" pitchFamily="65" charset="-120"/>
                <a:ea typeface="標楷體" panose="03000509000000000000" pitchFamily="65" charset="-120"/>
              </a:rPr>
              <a:t>，比</a:t>
            </a:r>
            <a:r>
              <a:rPr lang="zh-TW" altLang="zh-TW" sz="2400" dirty="0">
                <a:solidFill>
                  <a:srgbClr val="002060"/>
                </a:solidFill>
                <a:latin typeface="標楷體" panose="03000509000000000000" pitchFamily="65" charset="-120"/>
                <a:ea typeface="標楷體" panose="03000509000000000000" pitchFamily="65" charset="-120"/>
              </a:rPr>
              <a:t>序至「志願序積分」時，志願序積分高者將優先錄取。</a:t>
            </a:r>
          </a:p>
        </p:txBody>
      </p:sp>
      <p:graphicFrame>
        <p:nvGraphicFramePr>
          <p:cNvPr id="2" name="表格 1"/>
          <p:cNvGraphicFramePr>
            <a:graphicFrameLocks noGrp="1"/>
          </p:cNvGraphicFramePr>
          <p:nvPr>
            <p:extLst>
              <p:ext uri="{D42A27DB-BD31-4B8C-83A1-F6EECF244321}">
                <p14:modId xmlns:p14="http://schemas.microsoft.com/office/powerpoint/2010/main" val="1425561913"/>
              </p:ext>
            </p:extLst>
          </p:nvPr>
        </p:nvGraphicFramePr>
        <p:xfrm>
          <a:off x="251547" y="2060848"/>
          <a:ext cx="8568953" cy="3816424"/>
        </p:xfrm>
        <a:graphic>
          <a:graphicData uri="http://schemas.openxmlformats.org/drawingml/2006/table">
            <a:tbl>
              <a:tblPr firstRow="1" firstCol="1" bandRow="1">
                <a:tableStyleId>{5C22544A-7EE6-4342-B048-85BDC9FD1C3A}</a:tableStyleId>
              </a:tblPr>
              <a:tblGrid>
                <a:gridCol w="2048043">
                  <a:extLst>
                    <a:ext uri="{9D8B030D-6E8A-4147-A177-3AD203B41FA5}">
                      <a16:colId xmlns:a16="http://schemas.microsoft.com/office/drawing/2014/main" val="254185441"/>
                    </a:ext>
                  </a:extLst>
                </a:gridCol>
                <a:gridCol w="1304182">
                  <a:extLst>
                    <a:ext uri="{9D8B030D-6E8A-4147-A177-3AD203B41FA5}">
                      <a16:colId xmlns:a16="http://schemas.microsoft.com/office/drawing/2014/main" val="2398919203"/>
                    </a:ext>
                  </a:extLst>
                </a:gridCol>
                <a:gridCol w="1304182">
                  <a:extLst>
                    <a:ext uri="{9D8B030D-6E8A-4147-A177-3AD203B41FA5}">
                      <a16:colId xmlns:a16="http://schemas.microsoft.com/office/drawing/2014/main" val="1283432225"/>
                    </a:ext>
                  </a:extLst>
                </a:gridCol>
                <a:gridCol w="1304182">
                  <a:extLst>
                    <a:ext uri="{9D8B030D-6E8A-4147-A177-3AD203B41FA5}">
                      <a16:colId xmlns:a16="http://schemas.microsoft.com/office/drawing/2014/main" val="3941859150"/>
                    </a:ext>
                  </a:extLst>
                </a:gridCol>
                <a:gridCol w="1304182">
                  <a:extLst>
                    <a:ext uri="{9D8B030D-6E8A-4147-A177-3AD203B41FA5}">
                      <a16:colId xmlns:a16="http://schemas.microsoft.com/office/drawing/2014/main" val="537544458"/>
                    </a:ext>
                  </a:extLst>
                </a:gridCol>
                <a:gridCol w="1304182">
                  <a:extLst>
                    <a:ext uri="{9D8B030D-6E8A-4147-A177-3AD203B41FA5}">
                      <a16:colId xmlns:a16="http://schemas.microsoft.com/office/drawing/2014/main" val="4294774966"/>
                    </a:ext>
                  </a:extLst>
                </a:gridCol>
              </a:tblGrid>
              <a:tr h="1235339">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algn="ctr"/>
                      <a:r>
                        <a:rPr lang="en-US" altLang="zh-TW" sz="2400" dirty="0"/>
                        <a:t>110</a:t>
                      </a:r>
                      <a:endParaRPr lang="zh-TW" altLang="en-US" sz="2400" dirty="0"/>
                    </a:p>
                  </a:txBody>
                  <a:tcPr marL="51435" marR="51435" marT="0" marB="0" anchor="ctr"/>
                </a:tc>
                <a:tc>
                  <a:txBody>
                    <a:bodyPr/>
                    <a:lstStyle/>
                    <a:p>
                      <a:pPr marL="304800" algn="ctr">
                        <a:lnSpc>
                          <a:spcPts val="2200"/>
                        </a:lnSpc>
                        <a:spcAft>
                          <a:spcPts val="0"/>
                        </a:spcAft>
                      </a:pPr>
                      <a:r>
                        <a:rPr lang="en-US" alt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2400" kern="100" dirty="0">
                          <a:effectLst/>
                        </a:rPr>
                        <a:t>107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2400" kern="100" dirty="0">
                          <a:effectLst/>
                        </a:rPr>
                        <a:t>106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extLst>
                  <a:ext uri="{0D108BD9-81ED-4DB2-BD59-A6C34878D82A}">
                    <a16:rowId xmlns:a16="http://schemas.microsoft.com/office/drawing/2014/main" val="314354298"/>
                  </a:ext>
                </a:extLst>
              </a:tr>
              <a:tr h="2581085">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defTabSz="914400" rtl="0" eaLnBrk="1" latinLnBrk="0" hangingPunct="1">
                        <a:lnSpc>
                          <a:spcPts val="2200"/>
                        </a:lnSpc>
                        <a:spcAft>
                          <a:spcPts val="0"/>
                        </a:spcAft>
                      </a:pPr>
                      <a:r>
                        <a:rPr lang="en-US" altLang="zh-TW"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57.39%</a:t>
                      </a:r>
                      <a:endParaRPr lang="zh-TW" altLang="en-US"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altLang="zh-TW"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59.64%</a:t>
                      </a:r>
                      <a:endParaRPr lang="zh-TW" sz="24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24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59.21%</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24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74.34%</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24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73.76%</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extLst>
                  <a:ext uri="{0D108BD9-81ED-4DB2-BD59-A6C34878D82A}">
                    <a16:rowId xmlns:a16="http://schemas.microsoft.com/office/drawing/2014/main" val="1865076855"/>
                  </a:ext>
                </a:extLst>
              </a:tr>
            </a:tbl>
          </a:graphicData>
        </a:graphic>
      </p:graphicFrame>
      <p:sp>
        <p:nvSpPr>
          <p:cNvPr id="8" name="Shape 84"/>
          <p:cNvSpPr>
            <a:spLocks noChangeArrowheads="1"/>
          </p:cNvSpPr>
          <p:nvPr/>
        </p:nvSpPr>
        <p:spPr bwMode="auto">
          <a:xfrm>
            <a:off x="2339754" y="2060848"/>
            <a:ext cx="1224136" cy="381642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a:solidFill>
                <a:srgbClr val="000000"/>
              </a:solidFill>
              <a:cs typeface="Arial" pitchFamily="34" charset="0"/>
              <a:sym typeface="Arial" pitchFamily="34" charset="0"/>
            </a:endParaRPr>
          </a:p>
        </p:txBody>
      </p:sp>
    </p:spTree>
    <p:extLst>
      <p:ext uri="{BB962C8B-B14F-4D97-AF65-F5344CB8AC3E}">
        <p14:creationId xmlns:p14="http://schemas.microsoft.com/office/powerpoint/2010/main" val="2369014050"/>
      </p:ext>
    </p:extLst>
  </p:cSld>
  <p:clrMapOvr>
    <a:masterClrMapping/>
  </p:clrMapOvr>
  <p:transition spd="slow">
    <p:cu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圖片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 y="0"/>
            <a:ext cx="464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圖片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0"/>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A114134A-82DF-4E73-AC8C-157BCB7C9E8C}"/>
              </a:ext>
            </a:extLst>
          </p:cNvPr>
          <p:cNvSpPr txBox="1">
            <a:spLocks noChangeArrowheads="1"/>
          </p:cNvSpPr>
          <p:nvPr/>
        </p:nvSpPr>
        <p:spPr bwMode="auto">
          <a:xfrm>
            <a:off x="5867400" y="4221163"/>
            <a:ext cx="1150938" cy="646112"/>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庚生</a:t>
            </a:r>
          </a:p>
        </p:txBody>
      </p:sp>
      <p:sp>
        <p:nvSpPr>
          <p:cNvPr id="223237" name="Text Box 5">
            <a:extLst>
              <a:ext uri="{FF2B5EF4-FFF2-40B4-BE49-F238E27FC236}">
                <a16:creationId xmlns:a16="http://schemas.microsoft.com/office/drawing/2014/main" id="{5FD1BCCA-9941-4C5C-AE6A-075A61C0314D}"/>
              </a:ext>
            </a:extLst>
          </p:cNvPr>
          <p:cNvSpPr txBox="1">
            <a:spLocks noChangeArrowheads="1"/>
          </p:cNvSpPr>
          <p:nvPr/>
        </p:nvSpPr>
        <p:spPr bwMode="auto">
          <a:xfrm>
            <a:off x="5651530" y="5013325"/>
            <a:ext cx="2879725"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65.76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~66.24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13833~13935</a:t>
            </a:r>
          </a:p>
        </p:txBody>
      </p:sp>
      <p:sp>
        <p:nvSpPr>
          <p:cNvPr id="6" name="矩形 5">
            <a:extLst>
              <a:ext uri="{FF2B5EF4-FFF2-40B4-BE49-F238E27FC236}">
                <a16:creationId xmlns:a16="http://schemas.microsoft.com/office/drawing/2014/main" id="{B768FBEA-458C-48F4-9FEF-AE9F4E4A73EB}"/>
              </a:ext>
            </a:extLst>
          </p:cNvPr>
          <p:cNvSpPr/>
          <p:nvPr/>
        </p:nvSpPr>
        <p:spPr>
          <a:xfrm>
            <a:off x="179388" y="1700215"/>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圖片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E97B6F7F-2C51-4226-B8AD-9DD6DD9F3C67}"/>
              </a:ext>
            </a:extLst>
          </p:cNvPr>
          <p:cNvSpPr/>
          <p:nvPr/>
        </p:nvSpPr>
        <p:spPr>
          <a:xfrm>
            <a:off x="8027988" y="33575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3BB56CC-1A52-4F7E-B75D-C7D93138FE1C}"/>
              </a:ext>
            </a:extLst>
          </p:cNvPr>
          <p:cNvSpPr/>
          <p:nvPr/>
        </p:nvSpPr>
        <p:spPr>
          <a:xfrm>
            <a:off x="107950" y="836613"/>
            <a:ext cx="8351838"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9" y="-30163"/>
            <a:ext cx="4538662"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圖片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30" y="0"/>
            <a:ext cx="460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400"/>
            <a:ext cx="9144000"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Text Box 4">
            <a:extLst>
              <a:ext uri="{FF2B5EF4-FFF2-40B4-BE49-F238E27FC236}">
                <a16:creationId xmlns:a16="http://schemas.microsoft.com/office/drawing/2014/main" id="{774D19C7-126A-4702-B362-011C360F895C}"/>
              </a:ext>
            </a:extLst>
          </p:cNvPr>
          <p:cNvSpPr txBox="1">
            <a:spLocks noChangeArrowheads="1"/>
          </p:cNvSpPr>
          <p:nvPr/>
        </p:nvSpPr>
        <p:spPr bwMode="auto">
          <a:xfrm>
            <a:off x="6084918" y="4300538"/>
            <a:ext cx="1368425" cy="646112"/>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spcBef>
                <a:spcPct val="20000"/>
              </a:spcBef>
              <a:buBlip>
                <a:blip r:embed="rId4"/>
              </a:buBlip>
              <a:defRPr sz="3200">
                <a:solidFill>
                  <a:srgbClr val="104031"/>
                </a:solidFill>
                <a:latin typeface="Verdana" pitchFamily="34" charset="0"/>
              </a:defRPr>
            </a:lvl1pPr>
            <a:lvl2pPr marL="742950" indent="-285750">
              <a:spcBef>
                <a:spcPct val="20000"/>
              </a:spcBef>
              <a:buBlip>
                <a:blip r:embed="rId5"/>
              </a:buBlip>
              <a:defRPr sz="2800">
                <a:solidFill>
                  <a:srgbClr val="104031"/>
                </a:solidFill>
                <a:latin typeface="Verdana" pitchFamily="34" charset="0"/>
              </a:defRPr>
            </a:lvl2pPr>
            <a:lvl3pPr marL="1143000" indent="-228600">
              <a:spcBef>
                <a:spcPct val="20000"/>
              </a:spcBef>
              <a:buBlip>
                <a:blip r:embed="rId4"/>
              </a:buBlip>
              <a:defRPr sz="2400">
                <a:solidFill>
                  <a:srgbClr val="104031"/>
                </a:solidFill>
                <a:latin typeface="Verdana" pitchFamily="34" charset="0"/>
              </a:defRPr>
            </a:lvl3pPr>
            <a:lvl4pPr marL="1600200" indent="-228600">
              <a:spcBef>
                <a:spcPct val="20000"/>
              </a:spcBef>
              <a:buBlip>
                <a:blip r:embed="rId5"/>
              </a:buBlip>
              <a:defRPr sz="2000">
                <a:solidFill>
                  <a:srgbClr val="104031"/>
                </a:solidFill>
                <a:latin typeface="Verdana" pitchFamily="34" charset="0"/>
              </a:defRPr>
            </a:lvl4pPr>
            <a:lvl5pPr marL="2057400" indent="-228600">
              <a:spcBef>
                <a:spcPct val="20000"/>
              </a:spcBef>
              <a:buBlip>
                <a:blip r:embed="rId4"/>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itchFamily="34" charset="0"/>
              </a:defRPr>
            </a:lvl9pPr>
          </a:lstStyle>
          <a:p>
            <a:pPr eaLnBrk="1" hangingPunct="1">
              <a:spcBef>
                <a:spcPct val="50000"/>
              </a:spcBef>
              <a:buFontTx/>
              <a:buNone/>
              <a:defRPr/>
            </a:pPr>
            <a:r>
              <a:rPr lang="zh-TW" altLang="en-US" sz="3600" dirty="0">
                <a:solidFill>
                  <a:schemeClr val="tx2"/>
                </a:solidFill>
                <a:latin typeface="Arial" pitchFamily="34" charset="0"/>
                <a:ea typeface="標楷體" pitchFamily="65" charset="-120"/>
              </a:rPr>
              <a:t>辛生</a:t>
            </a:r>
          </a:p>
        </p:txBody>
      </p:sp>
      <p:sp>
        <p:nvSpPr>
          <p:cNvPr id="166918" name="Text Box 6">
            <a:extLst>
              <a:ext uri="{FF2B5EF4-FFF2-40B4-BE49-F238E27FC236}">
                <a16:creationId xmlns:a16="http://schemas.microsoft.com/office/drawing/2014/main" id="{F9C5623F-AAF1-43CE-BFAA-4EB55028695E}"/>
              </a:ext>
            </a:extLst>
          </p:cNvPr>
          <p:cNvSpPr txBox="1">
            <a:spLocks noChangeArrowheads="1"/>
          </p:cNvSpPr>
          <p:nvPr/>
        </p:nvSpPr>
        <p:spPr bwMode="auto">
          <a:xfrm>
            <a:off x="5651530" y="5157848"/>
            <a:ext cx="2663825"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77.56</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~78.03</a:t>
            </a:r>
            <a:r>
              <a:rPr lang="zh-TW" altLang="en-US" sz="2400" dirty="0">
                <a:solidFill>
                  <a:srgbClr val="FF0000"/>
                </a:solidFill>
                <a:latin typeface="標楷體" pitchFamily="65" charset="-120"/>
                <a:ea typeface="標楷體" pitchFamily="65" charset="-120"/>
              </a:rPr>
              <a:t>％</a:t>
            </a:r>
            <a:endParaRPr lang="en-US" altLang="zh-TW" sz="2400" dirty="0">
              <a:solidFill>
                <a:srgbClr val="FF0000"/>
              </a:solidFill>
              <a:latin typeface="標楷體" pitchFamily="65" charset="-120"/>
              <a:ea typeface="標楷體" pitchFamily="65" charset="-120"/>
            </a:endParaRPr>
          </a:p>
          <a:p>
            <a:pPr>
              <a:spcBef>
                <a:spcPct val="50000"/>
              </a:spcBef>
              <a:defRPr/>
            </a:pPr>
            <a:r>
              <a:rPr lang="en-US" altLang="zh-TW" sz="2400" dirty="0">
                <a:solidFill>
                  <a:srgbClr val="FF0000"/>
                </a:solidFill>
                <a:latin typeface="標楷體" pitchFamily="65" charset="-120"/>
                <a:ea typeface="標楷體" pitchFamily="65" charset="-120"/>
              </a:rPr>
              <a:t>16316~16415</a:t>
            </a:r>
          </a:p>
        </p:txBody>
      </p:sp>
      <p:sp>
        <p:nvSpPr>
          <p:cNvPr id="116743" name="Rectangle 7"/>
          <p:cNvSpPr>
            <a:spLocks noChangeArrowheads="1"/>
          </p:cNvSpPr>
          <p:nvPr/>
        </p:nvSpPr>
        <p:spPr bwMode="auto">
          <a:xfrm>
            <a:off x="107950" y="1628778"/>
            <a:ext cx="4572000" cy="360363"/>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Blip>
                <a:blip r:embed="rId4"/>
              </a:buBlip>
              <a:defRPr sz="3200">
                <a:solidFill>
                  <a:srgbClr val="104031"/>
                </a:solidFill>
                <a:latin typeface="Verdana" pitchFamily="34" charset="0"/>
              </a:defRPr>
            </a:lvl1pPr>
            <a:lvl2pPr marL="742950" indent="-285750">
              <a:spcBef>
                <a:spcPct val="20000"/>
              </a:spcBef>
              <a:buBlip>
                <a:blip r:embed="rId5"/>
              </a:buBlip>
              <a:defRPr sz="2800">
                <a:solidFill>
                  <a:srgbClr val="104031"/>
                </a:solidFill>
                <a:latin typeface="Verdana" pitchFamily="34" charset="0"/>
              </a:defRPr>
            </a:lvl2pPr>
            <a:lvl3pPr marL="1143000" indent="-228600">
              <a:spcBef>
                <a:spcPct val="20000"/>
              </a:spcBef>
              <a:buBlip>
                <a:blip r:embed="rId4"/>
              </a:buBlip>
              <a:defRPr sz="2400">
                <a:solidFill>
                  <a:srgbClr val="104031"/>
                </a:solidFill>
                <a:latin typeface="Verdana" pitchFamily="34" charset="0"/>
              </a:defRPr>
            </a:lvl3pPr>
            <a:lvl4pPr marL="1600200" indent="-228600">
              <a:spcBef>
                <a:spcPct val="20000"/>
              </a:spcBef>
              <a:buBlip>
                <a:blip r:embed="rId5"/>
              </a:buBlip>
              <a:defRPr sz="2000">
                <a:solidFill>
                  <a:srgbClr val="104031"/>
                </a:solidFill>
                <a:latin typeface="Verdana" pitchFamily="34" charset="0"/>
              </a:defRPr>
            </a:lvl4pPr>
            <a:lvl5pPr marL="2057400" indent="-228600">
              <a:spcBef>
                <a:spcPct val="20000"/>
              </a:spcBef>
              <a:buBlip>
                <a:blip r:embed="rId4"/>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itchFamily="34" charset="0"/>
              </a:defRPr>
            </a:lvl9pPr>
          </a:lstStyle>
          <a:p>
            <a:pPr>
              <a:spcBef>
                <a:spcPct val="0"/>
              </a:spcBef>
              <a:buFontTx/>
              <a:buNone/>
            </a:pPr>
            <a:endParaRPr lang="zh-TW" altLang="en-US" sz="1800">
              <a:solidFill>
                <a:schemeClr val="tx1"/>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743"/>
                                        </p:tgtEl>
                                        <p:attrNameLst>
                                          <p:attrName>style.visibility</p:attrName>
                                        </p:attrNameLst>
                                      </p:cBhvr>
                                      <p:to>
                                        <p:strVal val="visible"/>
                                      </p:to>
                                    </p:set>
                                    <p:anim calcmode="lin" valueType="num">
                                      <p:cBhvr additive="base">
                                        <p:cTn id="7" dur="500" fill="hold"/>
                                        <p:tgtEl>
                                          <p:spTgt spid="116743"/>
                                        </p:tgtEl>
                                        <p:attrNameLst>
                                          <p:attrName>ppt_x</p:attrName>
                                        </p:attrNameLst>
                                      </p:cBhvr>
                                      <p:tavLst>
                                        <p:tav tm="0">
                                          <p:val>
                                            <p:strVal val="#ppt_x"/>
                                          </p:val>
                                        </p:tav>
                                        <p:tav tm="100000">
                                          <p:val>
                                            <p:strVal val="#ppt_x"/>
                                          </p:val>
                                        </p:tav>
                                      </p:tavLst>
                                    </p:anim>
                                    <p:anim calcmode="lin" valueType="num">
                                      <p:cBhvr additive="base">
                                        <p:cTn id="8" dur="500" fill="hold"/>
                                        <p:tgtEl>
                                          <p:spTgt spid="1167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75" y="0"/>
            <a:ext cx="457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9" name="圖片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22225"/>
            <a:ext cx="4716462"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DAE326DA-BF16-4B46-A5A0-C77C90294B2C}"/>
              </a:ext>
            </a:extLst>
          </p:cNvPr>
          <p:cNvSpPr/>
          <p:nvPr/>
        </p:nvSpPr>
        <p:spPr>
          <a:xfrm>
            <a:off x="179388" y="692153"/>
            <a:ext cx="8640762"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圖片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6602" y="0"/>
            <a:ext cx="4840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7" name="圖片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38" y="0"/>
            <a:ext cx="47212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54541C17-7F37-4430-8348-F63EB0A5C712}"/>
              </a:ext>
            </a:extLst>
          </p:cNvPr>
          <p:cNvSpPr/>
          <p:nvPr/>
        </p:nvSpPr>
        <p:spPr>
          <a:xfrm>
            <a:off x="8748713" y="6092885"/>
            <a:ext cx="638175" cy="7651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9" name="Text Box 11">
            <a:extLst>
              <a:ext uri="{FF2B5EF4-FFF2-40B4-BE49-F238E27FC236}">
                <a16:creationId xmlns:a16="http://schemas.microsoft.com/office/drawing/2014/main" id="{0F103D34-3077-4533-87A2-B6A9C1A53C4B}"/>
              </a:ext>
            </a:extLst>
          </p:cNvPr>
          <p:cNvSpPr txBox="1">
            <a:spLocks noChangeArrowheads="1"/>
          </p:cNvSpPr>
          <p:nvPr/>
        </p:nvSpPr>
        <p:spPr bwMode="auto">
          <a:xfrm>
            <a:off x="5940455" y="3427413"/>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A</a:t>
            </a:r>
            <a:r>
              <a:rPr lang="zh-TW" altLang="en-US" sz="3600" dirty="0">
                <a:solidFill>
                  <a:schemeClr val="tx2"/>
                </a:solidFill>
                <a:ea typeface="標楷體" panose="03000509000000000000" pitchFamily="65" charset="-120"/>
              </a:rPr>
              <a:t>生</a:t>
            </a:r>
          </a:p>
        </p:txBody>
      </p:sp>
      <p:pic>
        <p:nvPicPr>
          <p:cNvPr id="202755" name="圖片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525"/>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7" name="Text Box 5">
            <a:extLst>
              <a:ext uri="{FF2B5EF4-FFF2-40B4-BE49-F238E27FC236}">
                <a16:creationId xmlns:a16="http://schemas.microsoft.com/office/drawing/2014/main" id="{74D23709-4B22-4CA5-B85D-EA3238EE5137}"/>
              </a:ext>
            </a:extLst>
          </p:cNvPr>
          <p:cNvSpPr txBox="1">
            <a:spLocks noChangeArrowheads="1"/>
          </p:cNvSpPr>
          <p:nvPr/>
        </p:nvSpPr>
        <p:spPr bwMode="auto">
          <a:xfrm>
            <a:off x="827090" y="4797425"/>
            <a:ext cx="3095625"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20.36﹪~20.83﹪</a:t>
            </a:r>
          </a:p>
          <a:p>
            <a:pPr>
              <a:spcBef>
                <a:spcPct val="50000"/>
              </a:spcBef>
              <a:defRPr/>
            </a:pPr>
            <a:r>
              <a:rPr lang="en-US" altLang="zh-TW" sz="2400" dirty="0">
                <a:solidFill>
                  <a:srgbClr val="FF0000"/>
                </a:solidFill>
                <a:latin typeface="標楷體" pitchFamily="65" charset="-120"/>
                <a:ea typeface="標楷體" pitchFamily="65" charset="-120"/>
              </a:rPr>
              <a:t>4235</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4334</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5795993"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pic>
        <p:nvPicPr>
          <p:cNvPr id="204803" name="圖片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5" name="Text Box 5">
            <a:extLst>
              <a:ext uri="{FF2B5EF4-FFF2-40B4-BE49-F238E27FC236}">
                <a16:creationId xmlns:a16="http://schemas.microsoft.com/office/drawing/2014/main" id="{17482895-F3B9-4673-BC0A-160F3053DBBB}"/>
              </a:ext>
            </a:extLst>
          </p:cNvPr>
          <p:cNvSpPr txBox="1">
            <a:spLocks noChangeArrowheads="1"/>
          </p:cNvSpPr>
          <p:nvPr/>
        </p:nvSpPr>
        <p:spPr bwMode="auto">
          <a:xfrm>
            <a:off x="1042989" y="5084823"/>
            <a:ext cx="3167062"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32.69﹪~33.17﹪</a:t>
            </a:r>
          </a:p>
          <a:p>
            <a:pPr>
              <a:spcBef>
                <a:spcPct val="50000"/>
              </a:spcBef>
              <a:defRPr/>
            </a:pPr>
            <a:r>
              <a:rPr lang="en-US" altLang="zh-TW" sz="2400" dirty="0">
                <a:solidFill>
                  <a:srgbClr val="FF0000"/>
                </a:solidFill>
                <a:latin typeface="標楷體" pitchFamily="65" charset="-120"/>
                <a:ea typeface="標楷體" pitchFamily="65" charset="-120"/>
              </a:rPr>
              <a:t>6801</a:t>
            </a:r>
            <a:r>
              <a:rPr lang="zh-TW" altLang="en-US" sz="2400" dirty="0">
                <a:solidFill>
                  <a:srgbClr val="FF0000"/>
                </a:solidFill>
                <a:latin typeface="標楷體" pitchFamily="65" charset="-120"/>
                <a:ea typeface="標楷體" pitchFamily="65" charset="-120"/>
              </a:rPr>
              <a:t>～</a:t>
            </a:r>
            <a:r>
              <a:rPr lang="en-US" altLang="zh-TW" sz="2400" dirty="0">
                <a:solidFill>
                  <a:srgbClr val="FF0000"/>
                </a:solidFill>
                <a:latin typeface="標楷體" pitchFamily="65" charset="-120"/>
                <a:ea typeface="標楷體" pitchFamily="65" charset="-120"/>
              </a:rPr>
              <a:t>6902</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hape 615"/>
          <p:cNvSpPr>
            <a:spLocks noGrp="1"/>
          </p:cNvSpPr>
          <p:nvPr>
            <p:ph type="body" idx="4294967295"/>
          </p:nvPr>
        </p:nvSpPr>
        <p:spPr>
          <a:xfrm>
            <a:off x="685802" y="609600"/>
            <a:ext cx="7953375" cy="5422900"/>
          </a:xfrm>
        </p:spPr>
        <p:txBody>
          <a:bodyPr lIns="91425" tIns="45700" rIns="91425" bIns="45700"/>
          <a:lstStyle/>
          <a:p>
            <a:pPr eaLnBrk="1" hangingPunct="1">
              <a:lnSpc>
                <a:spcPct val="80000"/>
              </a:lnSpc>
              <a:spcBef>
                <a:spcPct val="0"/>
              </a:spcBef>
              <a:buClr>
                <a:srgbClr val="0000FF"/>
              </a:buClr>
              <a:buSzPct val="25000"/>
              <a:buFontTx/>
              <a:buNone/>
            </a:pPr>
            <a:r>
              <a:rPr lang="zh-TW" altLang="zh-TW" sz="3400" smtClean="0">
                <a:solidFill>
                  <a:srgbClr val="6600CC"/>
                </a:solidFill>
                <a:cs typeface="Arial" pitchFamily="34" charset="0"/>
                <a:sym typeface="Arial" pitchFamily="34" charset="0"/>
              </a:rPr>
              <a:t>    </a:t>
            </a:r>
          </a:p>
          <a:p>
            <a:pPr eaLnBrk="1" hangingPunct="1">
              <a:lnSpc>
                <a:spcPct val="80000"/>
              </a:lnSpc>
              <a:spcBef>
                <a:spcPts val="575"/>
              </a:spcBef>
              <a:buClr>
                <a:srgbClr val="000000"/>
              </a:buClr>
              <a:buSzPct val="25000"/>
              <a:buFontTx/>
              <a:buNone/>
            </a:pPr>
            <a:r>
              <a:rPr lang="zh-TW" altLang="zh-TW" sz="2900" smtClean="0">
                <a:solidFill>
                  <a:srgbClr val="000000"/>
                </a:solidFill>
                <a:cs typeface="Arial" pitchFamily="34" charset="0"/>
                <a:sym typeface="Arial" pitchFamily="34" charset="0"/>
              </a:rPr>
              <a:t>  </a:t>
            </a:r>
          </a:p>
          <a:p>
            <a:pPr eaLnBrk="1" hangingPunct="1">
              <a:buFontTx/>
              <a:buBlip>
                <a:blip r:embed="rId3"/>
              </a:buBlip>
            </a:pPr>
            <a:endParaRPr lang="zh-TW" altLang="zh-TW" smtClean="0">
              <a:latin typeface="標楷體" pitchFamily="65" charset="-120"/>
              <a:ea typeface="標楷體" pitchFamily="65" charset="-120"/>
              <a:cs typeface="Arial" pitchFamily="34" charset="0"/>
            </a:endParaRPr>
          </a:p>
        </p:txBody>
      </p:sp>
      <p:sp>
        <p:nvSpPr>
          <p:cNvPr id="206851" name="Shape 617"/>
          <p:cNvSpPr>
            <a:spLocks noChangeArrowheads="1"/>
          </p:cNvSpPr>
          <p:nvPr/>
        </p:nvSpPr>
        <p:spPr bwMode="auto">
          <a:xfrm>
            <a:off x="1385888" y="1614493"/>
            <a:ext cx="6624637" cy="50895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itchFamily="34" charset="0"/>
              </a:defRPr>
            </a:lvl1pPr>
            <a:lvl2pPr marL="742950" indent="-285750">
              <a:spcBef>
                <a:spcPct val="20000"/>
              </a:spcBef>
              <a:buBlip>
                <a:blip r:embed="rId6"/>
              </a:buBlip>
              <a:defRPr sz="2800">
                <a:solidFill>
                  <a:srgbClr val="104031"/>
                </a:solidFill>
                <a:latin typeface="Verdana" pitchFamily="34" charset="0"/>
              </a:defRPr>
            </a:lvl2pPr>
            <a:lvl3pPr marL="1143000" indent="-228600">
              <a:spcBef>
                <a:spcPct val="20000"/>
              </a:spcBef>
              <a:buBlip>
                <a:blip r:embed="rId5"/>
              </a:buBlip>
              <a:defRPr sz="2400">
                <a:solidFill>
                  <a:srgbClr val="104031"/>
                </a:solidFill>
                <a:latin typeface="Verdana" pitchFamily="34" charset="0"/>
              </a:defRPr>
            </a:lvl3pPr>
            <a:lvl4pPr marL="1600200" indent="-228600">
              <a:spcBef>
                <a:spcPct val="20000"/>
              </a:spcBef>
              <a:buBlip>
                <a:blip r:embed="rId6"/>
              </a:buBlip>
              <a:defRPr sz="2000">
                <a:solidFill>
                  <a:srgbClr val="104031"/>
                </a:solidFill>
                <a:latin typeface="Verdana" pitchFamily="34" charset="0"/>
              </a:defRPr>
            </a:lvl4pPr>
            <a:lvl5pPr marL="2057400" indent="-228600">
              <a:spcBef>
                <a:spcPct val="20000"/>
              </a:spcBef>
              <a:buBlip>
                <a:blip r:embed="rId5"/>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itchFamily="34" charset="0"/>
              </a:defRPr>
            </a:lvl9pPr>
          </a:lstStyle>
          <a:p>
            <a:pPr eaLnBrk="1" hangingPunct="1">
              <a:spcBef>
                <a:spcPct val="0"/>
              </a:spcBef>
              <a:buFontTx/>
              <a:buNone/>
            </a:pPr>
            <a:endParaRPr kumimoji="0" lang="zh-TW" altLang="zh-TW" sz="1800">
              <a:solidFill>
                <a:schemeClr val="tx1"/>
              </a:solidFill>
              <a:latin typeface="微軟正黑體" pitchFamily="34" charset="-120"/>
              <a:ea typeface="微軟正黑體" pitchFamily="34" charset="-120"/>
            </a:endParaRPr>
          </a:p>
        </p:txBody>
      </p:sp>
      <p:sp>
        <p:nvSpPr>
          <p:cNvPr id="619" name="Shape 619"/>
          <p:cNvSpPr txBox="1">
            <a:spLocks noChangeArrowheads="1"/>
          </p:cNvSpPr>
          <p:nvPr/>
        </p:nvSpPr>
        <p:spPr bwMode="auto">
          <a:xfrm>
            <a:off x="1104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itchFamily="34" charset="0"/>
              </a:defRPr>
            </a:lvl1pPr>
            <a:lvl2pPr marL="742950" indent="-285750">
              <a:spcBef>
                <a:spcPct val="20000"/>
              </a:spcBef>
              <a:buBlip>
                <a:blip r:embed="rId6"/>
              </a:buBlip>
              <a:defRPr sz="2800">
                <a:solidFill>
                  <a:srgbClr val="104031"/>
                </a:solidFill>
                <a:latin typeface="Verdana" pitchFamily="34" charset="0"/>
              </a:defRPr>
            </a:lvl2pPr>
            <a:lvl3pPr marL="1143000" indent="-228600">
              <a:spcBef>
                <a:spcPct val="20000"/>
              </a:spcBef>
              <a:buBlip>
                <a:blip r:embed="rId5"/>
              </a:buBlip>
              <a:defRPr sz="2400">
                <a:solidFill>
                  <a:srgbClr val="104031"/>
                </a:solidFill>
                <a:latin typeface="Verdana" pitchFamily="34" charset="0"/>
              </a:defRPr>
            </a:lvl3pPr>
            <a:lvl4pPr marL="1600200" indent="-228600">
              <a:spcBef>
                <a:spcPct val="20000"/>
              </a:spcBef>
              <a:buBlip>
                <a:blip r:embed="rId6"/>
              </a:buBlip>
              <a:defRPr sz="2000">
                <a:solidFill>
                  <a:srgbClr val="104031"/>
                </a:solidFill>
                <a:latin typeface="Verdana" pitchFamily="34" charset="0"/>
              </a:defRPr>
            </a:lvl4pPr>
            <a:lvl5pPr marL="2057400" indent="-228600">
              <a:spcBef>
                <a:spcPct val="20000"/>
              </a:spcBef>
              <a:buBlip>
                <a:blip r:embed="rId5"/>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itchFamily="34" charset="0"/>
              </a:defRPr>
            </a:lvl9pPr>
          </a:lstStyle>
          <a:p>
            <a:pPr algn="ctr" eaLnBrk="1" hangingPunct="1">
              <a:spcBef>
                <a:spcPct val="0"/>
              </a:spcBef>
              <a:buSzPct val="25000"/>
              <a:buFontTx/>
              <a:buNone/>
            </a:pPr>
            <a:r>
              <a:rPr kumimoji="0" lang="zh-TW" altLang="zh-TW" sz="2200">
                <a:solidFill>
                  <a:srgbClr val="000000"/>
                </a:solidFill>
                <a:latin typeface="微軟正黑體" pitchFamily="34" charset="-120"/>
                <a:ea typeface="微軟正黑體" pitchFamily="34" charset="-120"/>
                <a:cs typeface="Arial" pitchFamily="34" charset="0"/>
                <a:sym typeface="Arial" pitchFamily="34" charset="0"/>
              </a:rPr>
              <a:t>個人特質的</a:t>
            </a:r>
          </a:p>
          <a:p>
            <a:pPr algn="ctr" eaLnBrk="1" hangingPunct="1">
              <a:spcBef>
                <a:spcPct val="0"/>
              </a:spcBef>
              <a:buSzPct val="25000"/>
              <a:buFontTx/>
              <a:buNone/>
            </a:pPr>
            <a:r>
              <a:rPr kumimoji="0" lang="zh-TW" altLang="zh-TW" sz="2200">
                <a:solidFill>
                  <a:srgbClr val="000000"/>
                </a:solidFill>
                <a:latin typeface="微軟正黑體" pitchFamily="34" charset="-120"/>
                <a:ea typeface="微軟正黑體" pitchFamily="34" charset="-120"/>
                <a:cs typeface="Arial" pitchFamily="34" charset="0"/>
                <a:sym typeface="Arial" pitchFamily="34" charset="0"/>
              </a:rPr>
              <a:t>澄清與了解</a:t>
            </a:r>
          </a:p>
        </p:txBody>
      </p:sp>
      <p:sp>
        <p:nvSpPr>
          <p:cNvPr id="620" name="Shape 620"/>
          <p:cNvSpPr txBox="1">
            <a:spLocks noChangeArrowheads="1"/>
          </p:cNvSpPr>
          <p:nvPr/>
        </p:nvSpPr>
        <p:spPr bwMode="auto">
          <a:xfrm>
            <a:off x="7345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itchFamily="34" charset="0"/>
              </a:defRPr>
            </a:lvl1pPr>
            <a:lvl2pPr marL="742950" indent="-285750">
              <a:spcBef>
                <a:spcPct val="20000"/>
              </a:spcBef>
              <a:buBlip>
                <a:blip r:embed="rId6"/>
              </a:buBlip>
              <a:defRPr sz="2800">
                <a:solidFill>
                  <a:srgbClr val="104031"/>
                </a:solidFill>
                <a:latin typeface="Verdana" pitchFamily="34" charset="0"/>
              </a:defRPr>
            </a:lvl2pPr>
            <a:lvl3pPr marL="1143000" indent="-228600">
              <a:spcBef>
                <a:spcPct val="20000"/>
              </a:spcBef>
              <a:buBlip>
                <a:blip r:embed="rId5"/>
              </a:buBlip>
              <a:defRPr sz="2400">
                <a:solidFill>
                  <a:srgbClr val="104031"/>
                </a:solidFill>
                <a:latin typeface="Verdana" pitchFamily="34" charset="0"/>
              </a:defRPr>
            </a:lvl3pPr>
            <a:lvl4pPr marL="1600200" indent="-228600">
              <a:spcBef>
                <a:spcPct val="20000"/>
              </a:spcBef>
              <a:buBlip>
                <a:blip r:embed="rId6"/>
              </a:buBlip>
              <a:defRPr sz="2000">
                <a:solidFill>
                  <a:srgbClr val="104031"/>
                </a:solidFill>
                <a:latin typeface="Verdana" pitchFamily="34" charset="0"/>
              </a:defRPr>
            </a:lvl4pPr>
            <a:lvl5pPr marL="2057400" indent="-228600">
              <a:spcBef>
                <a:spcPct val="20000"/>
              </a:spcBef>
              <a:buBlip>
                <a:blip r:embed="rId5"/>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itchFamily="34" charset="0"/>
              </a:defRPr>
            </a:lvl9pPr>
          </a:lstStyle>
          <a:p>
            <a:pPr algn="ctr" eaLnBrk="1" hangingPunct="1">
              <a:spcBef>
                <a:spcPct val="0"/>
              </a:spcBef>
              <a:buSzPct val="25000"/>
              <a:buFontTx/>
              <a:buNone/>
            </a:pPr>
            <a:r>
              <a:rPr kumimoji="0" lang="zh-TW" altLang="zh-TW" sz="2200">
                <a:solidFill>
                  <a:srgbClr val="000000"/>
                </a:solidFill>
                <a:latin typeface="微軟正黑體" pitchFamily="34" charset="-120"/>
                <a:ea typeface="微軟正黑體" pitchFamily="34" charset="-120"/>
                <a:cs typeface="Arial" pitchFamily="34" charset="0"/>
                <a:sym typeface="Arial" pitchFamily="34" charset="0"/>
              </a:rPr>
              <a:t>教育與職業</a:t>
            </a:r>
          </a:p>
          <a:p>
            <a:pPr algn="ctr" eaLnBrk="1" hangingPunct="1">
              <a:spcBef>
                <a:spcPct val="0"/>
              </a:spcBef>
              <a:buSzPct val="25000"/>
              <a:buFontTx/>
              <a:buNone/>
            </a:pPr>
            <a:r>
              <a:rPr kumimoji="0" lang="zh-TW" altLang="zh-TW" sz="2200">
                <a:solidFill>
                  <a:srgbClr val="000000"/>
                </a:solidFill>
                <a:latin typeface="微軟正黑體" pitchFamily="34" charset="-120"/>
                <a:ea typeface="微軟正黑體" pitchFamily="34" charset="-120"/>
                <a:cs typeface="Arial" pitchFamily="34" charset="0"/>
                <a:sym typeface="Arial" pitchFamily="34" charset="0"/>
              </a:rPr>
              <a:t>資料的提供</a:t>
            </a:r>
          </a:p>
        </p:txBody>
      </p:sp>
      <p:sp>
        <p:nvSpPr>
          <p:cNvPr id="621" name="Shape 621"/>
          <p:cNvSpPr txBox="1">
            <a:spLocks noChangeArrowheads="1"/>
          </p:cNvSpPr>
          <p:nvPr/>
        </p:nvSpPr>
        <p:spPr bwMode="auto">
          <a:xfrm>
            <a:off x="295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itchFamily="34" charset="0"/>
              </a:defRPr>
            </a:lvl1pPr>
            <a:lvl2pPr marL="742950" indent="-285750">
              <a:spcBef>
                <a:spcPct val="20000"/>
              </a:spcBef>
              <a:buBlip>
                <a:blip r:embed="rId6"/>
              </a:buBlip>
              <a:defRPr sz="2800">
                <a:solidFill>
                  <a:srgbClr val="104031"/>
                </a:solidFill>
                <a:latin typeface="Verdana" pitchFamily="34" charset="0"/>
              </a:defRPr>
            </a:lvl2pPr>
            <a:lvl3pPr marL="1143000" indent="-228600">
              <a:spcBef>
                <a:spcPct val="20000"/>
              </a:spcBef>
              <a:buBlip>
                <a:blip r:embed="rId5"/>
              </a:buBlip>
              <a:defRPr sz="2400">
                <a:solidFill>
                  <a:srgbClr val="104031"/>
                </a:solidFill>
                <a:latin typeface="Verdana" pitchFamily="34" charset="0"/>
              </a:defRPr>
            </a:lvl3pPr>
            <a:lvl4pPr marL="1600200" indent="-228600">
              <a:spcBef>
                <a:spcPct val="20000"/>
              </a:spcBef>
              <a:buBlip>
                <a:blip r:embed="rId6"/>
              </a:buBlip>
              <a:defRPr sz="2000">
                <a:solidFill>
                  <a:srgbClr val="104031"/>
                </a:solidFill>
                <a:latin typeface="Verdana" pitchFamily="34" charset="0"/>
              </a:defRPr>
            </a:lvl4pPr>
            <a:lvl5pPr marL="2057400" indent="-228600">
              <a:spcBef>
                <a:spcPct val="20000"/>
              </a:spcBef>
              <a:buBlip>
                <a:blip r:embed="rId5"/>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itchFamily="34" charset="0"/>
              </a:defRPr>
            </a:lvl9pPr>
          </a:lstStyle>
          <a:p>
            <a:pPr algn="ctr" eaLnBrk="1" hangingPunct="1">
              <a:spcBef>
                <a:spcPct val="0"/>
              </a:spcBef>
              <a:buSzPct val="25000"/>
              <a:buFontTx/>
              <a:buNone/>
            </a:pPr>
            <a:r>
              <a:rPr kumimoji="0" lang="zh-TW" altLang="zh-TW" sz="2200">
                <a:solidFill>
                  <a:srgbClr val="000000"/>
                </a:solidFill>
                <a:latin typeface="微軟正黑體" pitchFamily="34" charset="-120"/>
                <a:ea typeface="微軟正黑體" pitchFamily="34" charset="-120"/>
                <a:cs typeface="Arial" pitchFamily="34" charset="0"/>
                <a:sym typeface="Arial" pitchFamily="34" charset="0"/>
              </a:rPr>
              <a:t>個人與環境關係的協調</a:t>
            </a:r>
          </a:p>
        </p:txBody>
      </p:sp>
      <p:sp>
        <p:nvSpPr>
          <p:cNvPr id="2" name="頁尾版面配置區 1">
            <a:extLst>
              <a:ext uri="{FF2B5EF4-FFF2-40B4-BE49-F238E27FC236}">
                <a16:creationId xmlns:a16="http://schemas.microsoft.com/office/drawing/2014/main" id="{1A37347D-36B3-4AC3-AED3-9CAE6ECAF57A}"/>
              </a:ext>
            </a:extLst>
          </p:cNvPr>
          <p:cNvSpPr txBox="1">
            <a:spLocks noGrp="1"/>
          </p:cNvSpPr>
          <p:nvPr/>
        </p:nvSpPr>
        <p:spPr>
          <a:xfrm>
            <a:off x="3124200" y="6356410"/>
            <a:ext cx="2895600" cy="365125"/>
          </a:xfrm>
          <a:prstGeom prst="rect">
            <a:avLst/>
          </a:prstGeom>
          <a:noFill/>
        </p:spPr>
        <p:txBody>
          <a:bodyPr anchor="ctr"/>
          <a:lstStyle/>
          <a:p>
            <a:pPr algn="ctr" eaLnBrk="1" fontAlgn="auto" hangingPunct="1">
              <a:spcBef>
                <a:spcPts val="0"/>
              </a:spcBef>
              <a:spcAft>
                <a:spcPts val="0"/>
              </a:spcAft>
              <a:defRPr/>
            </a:pPr>
            <a:endParaRPr kumimoji="0" lang="zh-TW" altLang="en-US" sz="1200">
              <a:solidFill>
                <a:schemeClr val="tx1">
                  <a:tint val="75000"/>
                </a:schemeClr>
              </a:solidFill>
              <a:latin typeface="微軟正黑體" pitchFamily="34" charset="-120"/>
              <a:ea typeface="微軟正黑體" pitchFamily="34" charset="-120"/>
            </a:endParaRPr>
          </a:p>
        </p:txBody>
      </p:sp>
      <p:sp>
        <p:nvSpPr>
          <p:cNvPr id="206856" name="投影片編號版面配置區 2"/>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3200">
                <a:solidFill>
                  <a:srgbClr val="104031"/>
                </a:solidFill>
                <a:latin typeface="Verdana" pitchFamily="34" charset="0"/>
              </a:defRPr>
            </a:lvl1pPr>
            <a:lvl2pPr marL="742950" indent="-285750">
              <a:spcBef>
                <a:spcPct val="20000"/>
              </a:spcBef>
              <a:buBlip>
                <a:blip r:embed="rId6"/>
              </a:buBlip>
              <a:defRPr sz="2800">
                <a:solidFill>
                  <a:srgbClr val="104031"/>
                </a:solidFill>
                <a:latin typeface="Verdana" pitchFamily="34" charset="0"/>
              </a:defRPr>
            </a:lvl2pPr>
            <a:lvl3pPr marL="1143000" indent="-228600">
              <a:spcBef>
                <a:spcPct val="20000"/>
              </a:spcBef>
              <a:buBlip>
                <a:blip r:embed="rId5"/>
              </a:buBlip>
              <a:defRPr sz="2400">
                <a:solidFill>
                  <a:srgbClr val="104031"/>
                </a:solidFill>
                <a:latin typeface="Verdana" pitchFamily="34" charset="0"/>
              </a:defRPr>
            </a:lvl3pPr>
            <a:lvl4pPr marL="1600200" indent="-228600">
              <a:spcBef>
                <a:spcPct val="20000"/>
              </a:spcBef>
              <a:buBlip>
                <a:blip r:embed="rId6"/>
              </a:buBlip>
              <a:defRPr sz="2000">
                <a:solidFill>
                  <a:srgbClr val="104031"/>
                </a:solidFill>
                <a:latin typeface="Verdana" pitchFamily="34" charset="0"/>
              </a:defRPr>
            </a:lvl4pPr>
            <a:lvl5pPr marL="2057400" indent="-228600">
              <a:spcBef>
                <a:spcPct val="20000"/>
              </a:spcBef>
              <a:buBlip>
                <a:blip r:embed="rId5"/>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itchFamily="34" charset="0"/>
              </a:defRPr>
            </a:lvl9pPr>
          </a:lstStyle>
          <a:p>
            <a:pPr algn="r" eaLnBrk="1" hangingPunct="1">
              <a:spcBef>
                <a:spcPct val="0"/>
              </a:spcBef>
              <a:buFontTx/>
              <a:buNone/>
            </a:pPr>
            <a:fld id="{0A3694D0-ED1F-4D3D-9F73-CD8D0D16C976}" type="slidenum">
              <a:rPr kumimoji="0" lang="zh-TW" altLang="en-US" sz="1200">
                <a:solidFill>
                  <a:srgbClr val="898989"/>
                </a:solidFill>
                <a:latin typeface="微軟正黑體" pitchFamily="34" charset="-120"/>
                <a:ea typeface="微軟正黑體" pitchFamily="34" charset="-120"/>
              </a:rPr>
              <a:pPr algn="r" eaLnBrk="1" hangingPunct="1">
                <a:spcBef>
                  <a:spcPct val="0"/>
                </a:spcBef>
                <a:buFontTx/>
                <a:buNone/>
              </a:pPr>
              <a:t>109</a:t>
            </a:fld>
            <a:endParaRPr kumimoji="0" lang="en-US" altLang="zh-TW" sz="1200">
              <a:solidFill>
                <a:srgbClr val="898989"/>
              </a:solidFill>
              <a:latin typeface="微軟正黑體" pitchFamily="34" charset="-120"/>
              <a:ea typeface="微軟正黑體" pitchFamily="34" charset="-120"/>
            </a:endParaRPr>
          </a:p>
        </p:txBody>
      </p:sp>
      <p:sp>
        <p:nvSpPr>
          <p:cNvPr id="12" name="文字方塊 7"/>
          <p:cNvSpPr txBox="1">
            <a:spLocks noChangeArrowheads="1"/>
          </p:cNvSpPr>
          <p:nvPr/>
        </p:nvSpPr>
        <p:spPr bwMode="auto">
          <a:xfrm>
            <a:off x="755650" y="1703448"/>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itchFamily="34" charset="0"/>
              </a:defRPr>
            </a:lvl1pPr>
            <a:lvl2pPr marL="742950" indent="-285750">
              <a:spcBef>
                <a:spcPct val="20000"/>
              </a:spcBef>
              <a:buBlip>
                <a:blip r:embed="rId6"/>
              </a:buBlip>
              <a:defRPr sz="2800">
                <a:solidFill>
                  <a:srgbClr val="104031"/>
                </a:solidFill>
                <a:latin typeface="Verdana" pitchFamily="34" charset="0"/>
              </a:defRPr>
            </a:lvl2pPr>
            <a:lvl3pPr marL="1143000" indent="-228600">
              <a:spcBef>
                <a:spcPct val="20000"/>
              </a:spcBef>
              <a:buBlip>
                <a:blip r:embed="rId5"/>
              </a:buBlip>
              <a:defRPr sz="2400">
                <a:solidFill>
                  <a:srgbClr val="104031"/>
                </a:solidFill>
                <a:latin typeface="Verdana" pitchFamily="34" charset="0"/>
              </a:defRPr>
            </a:lvl3pPr>
            <a:lvl4pPr marL="1600200" indent="-228600">
              <a:spcBef>
                <a:spcPct val="20000"/>
              </a:spcBef>
              <a:buBlip>
                <a:blip r:embed="rId6"/>
              </a:buBlip>
              <a:defRPr sz="2000">
                <a:solidFill>
                  <a:srgbClr val="104031"/>
                </a:solidFill>
                <a:latin typeface="Verdana" pitchFamily="34" charset="0"/>
              </a:defRPr>
            </a:lvl4pPr>
            <a:lvl5pPr marL="2057400" indent="-228600">
              <a:spcBef>
                <a:spcPct val="20000"/>
              </a:spcBef>
              <a:buBlip>
                <a:blip r:embed="rId5"/>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itchFamily="34" charset="0"/>
              </a:defRPr>
            </a:lvl9pPr>
          </a:lstStyle>
          <a:p>
            <a:pPr eaLnBrk="1" hangingPunct="1">
              <a:spcBef>
                <a:spcPct val="0"/>
              </a:spcBef>
              <a:buFontTx/>
              <a:buNone/>
            </a:pPr>
            <a:r>
              <a:rPr kumimoji="0" lang="en-US" altLang="zh-TW" sz="2000" b="1">
                <a:solidFill>
                  <a:srgbClr val="002060"/>
                </a:solidFill>
                <a:latin typeface="微軟正黑體" pitchFamily="34" charset="-120"/>
                <a:ea typeface="微軟正黑體" pitchFamily="34" charset="-120"/>
              </a:rPr>
              <a:t>1.</a:t>
            </a:r>
            <a:r>
              <a:rPr kumimoji="0" lang="zh-TW" altLang="en-US" sz="2000" b="1">
                <a:solidFill>
                  <a:srgbClr val="002060"/>
                </a:solidFill>
                <a:latin typeface="微軟正黑體" pitchFamily="34" charset="-120"/>
                <a:ea typeface="微軟正黑體" pitchFamily="34" charset="-120"/>
              </a:rPr>
              <a:t>興趣（喜不喜歡做）</a:t>
            </a:r>
          </a:p>
          <a:p>
            <a:pPr eaLnBrk="1" hangingPunct="1">
              <a:spcBef>
                <a:spcPct val="0"/>
              </a:spcBef>
              <a:buFontTx/>
              <a:buNone/>
            </a:pPr>
            <a:r>
              <a:rPr kumimoji="0" lang="en-US" altLang="zh-TW" sz="2000" b="1">
                <a:solidFill>
                  <a:srgbClr val="00B050"/>
                </a:solidFill>
                <a:latin typeface="微軟正黑體" pitchFamily="34" charset="-120"/>
                <a:ea typeface="微軟正黑體" pitchFamily="34" charset="-120"/>
              </a:rPr>
              <a:t>2.</a:t>
            </a:r>
            <a:r>
              <a:rPr kumimoji="0" lang="zh-TW" altLang="en-US" sz="2000" b="1">
                <a:solidFill>
                  <a:srgbClr val="00B050"/>
                </a:solidFill>
                <a:latin typeface="微軟正黑體" pitchFamily="34" charset="-120"/>
                <a:ea typeface="微軟正黑體" pitchFamily="34" charset="-120"/>
              </a:rPr>
              <a:t>能力 </a:t>
            </a:r>
            <a:r>
              <a:rPr kumimoji="0" lang="en-US" altLang="zh-TW" sz="2000" b="1">
                <a:solidFill>
                  <a:srgbClr val="00B050"/>
                </a:solidFill>
                <a:latin typeface="微軟正黑體" pitchFamily="34" charset="-120"/>
                <a:ea typeface="微軟正黑體" pitchFamily="34" charset="-120"/>
              </a:rPr>
              <a:t>(</a:t>
            </a:r>
            <a:r>
              <a:rPr kumimoji="0" lang="zh-TW" altLang="en-US" sz="2000" b="1">
                <a:solidFill>
                  <a:srgbClr val="00B050"/>
                </a:solidFill>
                <a:latin typeface="微軟正黑體" pitchFamily="34" charset="-120"/>
                <a:ea typeface="微軟正黑體" pitchFamily="34" charset="-120"/>
              </a:rPr>
              <a:t>能不能做</a:t>
            </a:r>
            <a:r>
              <a:rPr kumimoji="0" lang="en-US" altLang="zh-TW" sz="2000" b="1">
                <a:solidFill>
                  <a:srgbClr val="00B050"/>
                </a:solidFill>
                <a:latin typeface="微軟正黑體" pitchFamily="34" charset="-120"/>
                <a:ea typeface="微軟正黑體" pitchFamily="34" charset="-120"/>
              </a:rPr>
              <a:t>)</a:t>
            </a:r>
          </a:p>
          <a:p>
            <a:pPr eaLnBrk="1" hangingPunct="1">
              <a:spcBef>
                <a:spcPct val="0"/>
              </a:spcBef>
              <a:buFontTx/>
              <a:buNone/>
            </a:pPr>
            <a:r>
              <a:rPr kumimoji="0" lang="en-US" altLang="zh-TW" sz="2000" b="1">
                <a:solidFill>
                  <a:srgbClr val="376092"/>
                </a:solidFill>
                <a:latin typeface="微軟正黑體" pitchFamily="34" charset="-120"/>
                <a:ea typeface="微軟正黑體" pitchFamily="34" charset="-120"/>
              </a:rPr>
              <a:t>3.</a:t>
            </a:r>
            <a:r>
              <a:rPr kumimoji="0" lang="zh-TW" altLang="en-US" sz="2000" b="1">
                <a:solidFill>
                  <a:srgbClr val="376092"/>
                </a:solidFill>
                <a:latin typeface="微軟正黑體" pitchFamily="34" charset="-120"/>
                <a:ea typeface="微軟正黑體" pitchFamily="34" charset="-120"/>
              </a:rPr>
              <a:t>人格特質 </a:t>
            </a:r>
            <a:r>
              <a:rPr kumimoji="0" lang="en-US" altLang="zh-TW" sz="2000" b="1">
                <a:solidFill>
                  <a:srgbClr val="376092"/>
                </a:solidFill>
                <a:latin typeface="微軟正黑體" pitchFamily="34" charset="-120"/>
                <a:ea typeface="微軟正黑體" pitchFamily="34" charset="-120"/>
              </a:rPr>
              <a:t>(</a:t>
            </a:r>
            <a:r>
              <a:rPr kumimoji="0" lang="zh-TW" altLang="en-US" sz="2000" b="1">
                <a:solidFill>
                  <a:srgbClr val="376092"/>
                </a:solidFill>
                <a:latin typeface="微軟正黑體" pitchFamily="34" charset="-120"/>
                <a:ea typeface="微軟正黑體" pitchFamily="34" charset="-120"/>
              </a:rPr>
              <a:t>適不適合做）</a:t>
            </a:r>
          </a:p>
          <a:p>
            <a:pPr eaLnBrk="1" hangingPunct="1">
              <a:spcBef>
                <a:spcPct val="0"/>
              </a:spcBef>
              <a:buFontTx/>
              <a:buNone/>
            </a:pPr>
            <a:r>
              <a:rPr kumimoji="0" lang="en-US" altLang="zh-TW" sz="2000" b="1">
                <a:solidFill>
                  <a:srgbClr val="C00000"/>
                </a:solidFill>
                <a:latin typeface="微軟正黑體" pitchFamily="34" charset="-120"/>
                <a:ea typeface="微軟正黑體" pitchFamily="34" charset="-120"/>
              </a:rPr>
              <a:t>4.</a:t>
            </a:r>
            <a:r>
              <a:rPr kumimoji="0" lang="zh-TW" altLang="en-US" sz="2000" b="1">
                <a:solidFill>
                  <a:srgbClr val="C00000"/>
                </a:solidFill>
                <a:latin typeface="微軟正黑體" pitchFamily="34" charset="-120"/>
                <a:ea typeface="微軟正黑體" pitchFamily="34" charset="-120"/>
              </a:rPr>
              <a:t>價值觀 </a:t>
            </a:r>
            <a:r>
              <a:rPr kumimoji="0" lang="en-US" altLang="zh-TW" sz="2000" b="1">
                <a:solidFill>
                  <a:srgbClr val="C00000"/>
                </a:solidFill>
                <a:latin typeface="微軟正黑體" pitchFamily="34" charset="-120"/>
                <a:ea typeface="微軟正黑體" pitchFamily="34" charset="-120"/>
              </a:rPr>
              <a:t>(</a:t>
            </a:r>
            <a:r>
              <a:rPr kumimoji="0" lang="zh-TW" altLang="en-US" sz="2000" b="1">
                <a:solidFill>
                  <a:srgbClr val="C00000"/>
                </a:solidFill>
                <a:latin typeface="微軟正黑體" pitchFamily="34" charset="-120"/>
                <a:ea typeface="微軟正黑體" pitchFamily="34" charset="-120"/>
              </a:rPr>
              <a:t>願不願意做</a:t>
            </a:r>
            <a:r>
              <a:rPr kumimoji="0" lang="zh-TW" altLang="en-US" sz="2000">
                <a:solidFill>
                  <a:schemeClr val="tx1"/>
                </a:solidFill>
                <a:latin typeface="微軟正黑體" pitchFamily="34" charset="-120"/>
                <a:ea typeface="微軟正黑體" pitchFamily="34" charset="-120"/>
              </a:rPr>
              <a:t> </a:t>
            </a:r>
            <a:r>
              <a:rPr kumimoji="0" lang="en-US" altLang="zh-TW" sz="2000" b="1">
                <a:solidFill>
                  <a:srgbClr val="C00000"/>
                </a:solidFill>
                <a:latin typeface="微軟正黑體" pitchFamily="34" charset="-120"/>
                <a:ea typeface="微軟正黑體" pitchFamily="34" charset="-120"/>
              </a:rPr>
              <a:t>)</a:t>
            </a:r>
          </a:p>
        </p:txBody>
      </p:sp>
      <p:sp>
        <p:nvSpPr>
          <p:cNvPr id="14" name="文字方塊 11"/>
          <p:cNvSpPr txBox="1">
            <a:spLocks noChangeArrowheads="1"/>
          </p:cNvSpPr>
          <p:nvPr/>
        </p:nvSpPr>
        <p:spPr bwMode="auto">
          <a:xfrm>
            <a:off x="0" y="4316413"/>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itchFamily="34" charset="0"/>
              </a:defRPr>
            </a:lvl1pPr>
            <a:lvl2pPr marL="742950" indent="-285750">
              <a:spcBef>
                <a:spcPct val="20000"/>
              </a:spcBef>
              <a:buBlip>
                <a:blip r:embed="rId6"/>
              </a:buBlip>
              <a:defRPr sz="2800">
                <a:solidFill>
                  <a:srgbClr val="104031"/>
                </a:solidFill>
                <a:latin typeface="Verdana" pitchFamily="34" charset="0"/>
              </a:defRPr>
            </a:lvl2pPr>
            <a:lvl3pPr marL="1143000" indent="-228600">
              <a:spcBef>
                <a:spcPct val="20000"/>
              </a:spcBef>
              <a:buBlip>
                <a:blip r:embed="rId5"/>
              </a:buBlip>
              <a:defRPr sz="2400">
                <a:solidFill>
                  <a:srgbClr val="104031"/>
                </a:solidFill>
                <a:latin typeface="Verdana" pitchFamily="34" charset="0"/>
              </a:defRPr>
            </a:lvl3pPr>
            <a:lvl4pPr marL="1600200" indent="-228600">
              <a:spcBef>
                <a:spcPct val="20000"/>
              </a:spcBef>
              <a:buBlip>
                <a:blip r:embed="rId6"/>
              </a:buBlip>
              <a:defRPr sz="2000">
                <a:solidFill>
                  <a:srgbClr val="104031"/>
                </a:solidFill>
                <a:latin typeface="Verdana" pitchFamily="34" charset="0"/>
              </a:defRPr>
            </a:lvl4pPr>
            <a:lvl5pPr marL="2057400" indent="-228600">
              <a:spcBef>
                <a:spcPct val="20000"/>
              </a:spcBef>
              <a:buBlip>
                <a:blip r:embed="rId5"/>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itchFamily="34" charset="0"/>
              </a:defRPr>
            </a:lvl9pPr>
          </a:lstStyle>
          <a:p>
            <a:pPr algn="ctr" eaLnBrk="1" hangingPunct="1">
              <a:spcBef>
                <a:spcPct val="0"/>
              </a:spcBef>
              <a:buFontTx/>
              <a:buNone/>
            </a:pPr>
            <a:r>
              <a:rPr kumimoji="0" lang="en-US" altLang="zh-TW" sz="2000" b="1">
                <a:solidFill>
                  <a:schemeClr val="tx1"/>
                </a:solidFill>
                <a:latin typeface="微軟正黑體" pitchFamily="34" charset="-120"/>
                <a:ea typeface="微軟正黑體" pitchFamily="34" charset="-120"/>
              </a:rPr>
              <a:t>‧</a:t>
            </a:r>
            <a:r>
              <a:rPr kumimoji="0" lang="zh-TW" altLang="en-US" sz="2000" b="1">
                <a:solidFill>
                  <a:schemeClr val="tx1"/>
                </a:solidFill>
                <a:latin typeface="微軟正黑體" pitchFamily="34" charset="-120"/>
                <a:ea typeface="微軟正黑體" pitchFamily="34" charset="-120"/>
              </a:rPr>
              <a:t>機緣</a:t>
            </a:r>
          </a:p>
          <a:p>
            <a:pPr algn="ctr" eaLnBrk="1" hangingPunct="1">
              <a:spcBef>
                <a:spcPct val="0"/>
              </a:spcBef>
              <a:buFontTx/>
              <a:buNone/>
            </a:pPr>
            <a:r>
              <a:rPr kumimoji="0" lang="en-US" altLang="zh-TW" sz="2000" b="1">
                <a:solidFill>
                  <a:schemeClr val="tx1"/>
                </a:solidFill>
                <a:latin typeface="微軟正黑體" pitchFamily="34" charset="-120"/>
                <a:ea typeface="微軟正黑體" pitchFamily="34" charset="-120"/>
              </a:rPr>
              <a:t>‧</a:t>
            </a:r>
            <a:r>
              <a:rPr kumimoji="0" lang="zh-TW" altLang="en-US" sz="2000" b="1">
                <a:solidFill>
                  <a:schemeClr val="tx1"/>
                </a:solidFill>
                <a:latin typeface="微軟正黑體" pitchFamily="34" charset="-120"/>
                <a:ea typeface="微軟正黑體" pitchFamily="34" charset="-120"/>
              </a:rPr>
              <a:t>家庭因素</a:t>
            </a:r>
          </a:p>
          <a:p>
            <a:pPr algn="ctr" eaLnBrk="1" hangingPunct="1">
              <a:spcBef>
                <a:spcPct val="0"/>
              </a:spcBef>
              <a:buFontTx/>
              <a:buNone/>
            </a:pPr>
            <a:r>
              <a:rPr kumimoji="0" lang="en-US" altLang="zh-TW" sz="2000" b="1">
                <a:solidFill>
                  <a:schemeClr val="tx1"/>
                </a:solidFill>
                <a:latin typeface="微軟正黑體" pitchFamily="34" charset="-120"/>
                <a:ea typeface="微軟正黑體" pitchFamily="34" charset="-120"/>
              </a:rPr>
              <a:t>‧</a:t>
            </a:r>
            <a:r>
              <a:rPr kumimoji="0" lang="zh-TW" altLang="en-US" sz="2000" b="1">
                <a:solidFill>
                  <a:schemeClr val="tx1"/>
                </a:solidFill>
                <a:latin typeface="微軟正黑體" pitchFamily="34" charset="-120"/>
                <a:ea typeface="微軟正黑體" pitchFamily="34" charset="-120"/>
              </a:rPr>
              <a:t>社會潮流</a:t>
            </a:r>
          </a:p>
          <a:p>
            <a:pPr algn="ctr" eaLnBrk="1" hangingPunct="1">
              <a:spcBef>
                <a:spcPct val="0"/>
              </a:spcBef>
              <a:buFontTx/>
              <a:buNone/>
            </a:pPr>
            <a:r>
              <a:rPr kumimoji="0" lang="en-US" altLang="zh-TW" sz="2000" b="1">
                <a:solidFill>
                  <a:schemeClr val="tx1"/>
                </a:solidFill>
                <a:latin typeface="微軟正黑體" pitchFamily="34" charset="-120"/>
                <a:ea typeface="微軟正黑體" pitchFamily="34" charset="-120"/>
              </a:rPr>
              <a:t>‧</a:t>
            </a:r>
            <a:r>
              <a:rPr kumimoji="0" lang="zh-TW" altLang="en-US" sz="2000" b="1">
                <a:solidFill>
                  <a:schemeClr val="tx1"/>
                </a:solidFill>
                <a:latin typeface="微軟正黑體" pitchFamily="34" charset="-120"/>
                <a:ea typeface="微軟正黑體" pitchFamily="34" charset="-120"/>
              </a:rPr>
              <a:t>家人期望</a:t>
            </a:r>
          </a:p>
          <a:p>
            <a:pPr algn="ctr" eaLnBrk="1" hangingPunct="1">
              <a:spcBef>
                <a:spcPct val="0"/>
              </a:spcBef>
              <a:buFontTx/>
              <a:buNone/>
            </a:pPr>
            <a:r>
              <a:rPr kumimoji="0" lang="en-US" altLang="zh-TW" sz="2000" b="1">
                <a:solidFill>
                  <a:schemeClr val="tx1"/>
                </a:solidFill>
                <a:latin typeface="微軟正黑體" pitchFamily="34" charset="-120"/>
                <a:ea typeface="微軟正黑體" pitchFamily="34" charset="-120"/>
              </a:rPr>
              <a:t>‧</a:t>
            </a:r>
            <a:r>
              <a:rPr kumimoji="0" lang="zh-TW" altLang="en-US" sz="2000" b="1">
                <a:solidFill>
                  <a:schemeClr val="tx1"/>
                </a:solidFill>
                <a:latin typeface="微軟正黑體" pitchFamily="34" charset="-120"/>
                <a:ea typeface="微軟正黑體" pitchFamily="34" charset="-120"/>
              </a:rPr>
              <a:t>同儕團體</a:t>
            </a:r>
            <a:r>
              <a:rPr kumimoji="0" lang="en-US" altLang="zh-TW" sz="2000" b="1">
                <a:solidFill>
                  <a:schemeClr val="tx1"/>
                </a:solidFill>
                <a:latin typeface="微軟正黑體" pitchFamily="34" charset="-120"/>
                <a:ea typeface="微軟正黑體" pitchFamily="34" charset="-120"/>
              </a:rPr>
              <a:t>‧</a:t>
            </a:r>
            <a:r>
              <a:rPr kumimoji="0" lang="zh-TW" altLang="en-US" sz="2000" b="1">
                <a:solidFill>
                  <a:schemeClr val="tx1"/>
                </a:solidFill>
                <a:latin typeface="微軟正黑體" pitchFamily="34" charset="-120"/>
                <a:ea typeface="微軟正黑體" pitchFamily="34" charset="-120"/>
              </a:rPr>
              <a:t>地緣關係</a:t>
            </a:r>
          </a:p>
          <a:p>
            <a:pPr algn="ctr" eaLnBrk="1" hangingPunct="1">
              <a:spcBef>
                <a:spcPct val="0"/>
              </a:spcBef>
              <a:buFontTx/>
              <a:buChar char="•"/>
            </a:pPr>
            <a:r>
              <a:rPr kumimoji="0" lang="zh-TW" altLang="en-US" sz="2000" b="1">
                <a:solidFill>
                  <a:schemeClr val="tx1"/>
                </a:solidFill>
                <a:latin typeface="微軟正黑體" pitchFamily="34" charset="-120"/>
                <a:ea typeface="微軟正黑體" pitchFamily="34" charset="-120"/>
              </a:rPr>
              <a:t>阻力助力</a:t>
            </a:r>
          </a:p>
        </p:txBody>
      </p:sp>
      <p:sp>
        <p:nvSpPr>
          <p:cNvPr id="15" name="文字方塊 15"/>
          <p:cNvSpPr txBox="1">
            <a:spLocks noChangeArrowheads="1"/>
          </p:cNvSpPr>
          <p:nvPr/>
        </p:nvSpPr>
        <p:spPr bwMode="auto">
          <a:xfrm>
            <a:off x="7167593" y="3751323"/>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itchFamily="34" charset="0"/>
              </a:defRPr>
            </a:lvl1pPr>
            <a:lvl2pPr marL="742950" indent="-285750">
              <a:spcBef>
                <a:spcPct val="20000"/>
              </a:spcBef>
              <a:buBlip>
                <a:blip r:embed="rId6"/>
              </a:buBlip>
              <a:defRPr sz="2800">
                <a:solidFill>
                  <a:srgbClr val="104031"/>
                </a:solidFill>
                <a:latin typeface="Verdana" pitchFamily="34" charset="0"/>
              </a:defRPr>
            </a:lvl2pPr>
            <a:lvl3pPr marL="1143000" indent="-228600">
              <a:spcBef>
                <a:spcPct val="20000"/>
              </a:spcBef>
              <a:buBlip>
                <a:blip r:embed="rId5"/>
              </a:buBlip>
              <a:defRPr sz="2400">
                <a:solidFill>
                  <a:srgbClr val="104031"/>
                </a:solidFill>
                <a:latin typeface="Verdana" pitchFamily="34" charset="0"/>
              </a:defRPr>
            </a:lvl3pPr>
            <a:lvl4pPr marL="1600200" indent="-228600">
              <a:spcBef>
                <a:spcPct val="20000"/>
              </a:spcBef>
              <a:buBlip>
                <a:blip r:embed="rId6"/>
              </a:buBlip>
              <a:defRPr sz="2000">
                <a:solidFill>
                  <a:srgbClr val="104031"/>
                </a:solidFill>
                <a:latin typeface="Verdana" pitchFamily="34" charset="0"/>
              </a:defRPr>
            </a:lvl4pPr>
            <a:lvl5pPr marL="2057400" indent="-228600">
              <a:spcBef>
                <a:spcPct val="20000"/>
              </a:spcBef>
              <a:buBlip>
                <a:blip r:embed="rId5"/>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itchFamily="34" charset="0"/>
              </a:defRPr>
            </a:lvl9pPr>
          </a:lstStyle>
          <a:p>
            <a:pPr algn="ctr" eaLnBrk="1" hangingPunct="1">
              <a:spcBef>
                <a:spcPct val="0"/>
              </a:spcBef>
              <a:buFontTx/>
              <a:buNone/>
            </a:pPr>
            <a:r>
              <a:rPr kumimoji="0" lang="en-US" altLang="zh-TW" sz="2000" b="1">
                <a:solidFill>
                  <a:schemeClr val="tx1"/>
                </a:solidFill>
                <a:latin typeface="微軟正黑體" pitchFamily="34" charset="-120"/>
                <a:ea typeface="微軟正黑體" pitchFamily="34" charset="-120"/>
              </a:rPr>
              <a:t>‧</a:t>
            </a:r>
            <a:r>
              <a:rPr kumimoji="0" lang="zh-TW" altLang="en-US" sz="2000" b="1">
                <a:solidFill>
                  <a:schemeClr val="tx1"/>
                </a:solidFill>
                <a:latin typeface="微軟正黑體" pitchFamily="34" charset="-120"/>
                <a:ea typeface="微軟正黑體" pitchFamily="34" charset="-120"/>
              </a:rPr>
              <a:t>科系類別</a:t>
            </a:r>
          </a:p>
          <a:p>
            <a:pPr algn="ctr" eaLnBrk="1" hangingPunct="1">
              <a:spcBef>
                <a:spcPct val="0"/>
              </a:spcBef>
              <a:buFontTx/>
              <a:buNone/>
            </a:pPr>
            <a:r>
              <a:rPr kumimoji="0" lang="en-US" altLang="zh-TW" sz="2000" b="1">
                <a:solidFill>
                  <a:schemeClr val="tx1"/>
                </a:solidFill>
                <a:latin typeface="微軟正黑體" pitchFamily="34" charset="-120"/>
                <a:ea typeface="微軟正黑體" pitchFamily="34" charset="-120"/>
              </a:rPr>
              <a:t>‧</a:t>
            </a:r>
            <a:r>
              <a:rPr kumimoji="0" lang="zh-TW" altLang="en-US" sz="2000" b="1">
                <a:solidFill>
                  <a:schemeClr val="tx1"/>
                </a:solidFill>
                <a:latin typeface="微軟正黑體" pitchFamily="34" charset="-120"/>
                <a:ea typeface="微軟正黑體" pitchFamily="34" charset="-120"/>
              </a:rPr>
              <a:t>職業類別</a:t>
            </a:r>
          </a:p>
          <a:p>
            <a:pPr algn="ctr" eaLnBrk="1" hangingPunct="1">
              <a:spcBef>
                <a:spcPct val="0"/>
              </a:spcBef>
              <a:buFontTx/>
              <a:buNone/>
            </a:pPr>
            <a:r>
              <a:rPr kumimoji="0" lang="en-US" altLang="zh-TW" sz="2000" b="1">
                <a:solidFill>
                  <a:schemeClr val="tx1"/>
                </a:solidFill>
                <a:latin typeface="微軟正黑體" pitchFamily="34" charset="-120"/>
                <a:ea typeface="微軟正黑體" pitchFamily="34" charset="-120"/>
              </a:rPr>
              <a:t>‧</a:t>
            </a:r>
            <a:r>
              <a:rPr kumimoji="0" lang="zh-TW" altLang="en-US" sz="2000" b="1">
                <a:solidFill>
                  <a:schemeClr val="tx1"/>
                </a:solidFill>
                <a:latin typeface="微軟正黑體" pitchFamily="34" charset="-120"/>
                <a:ea typeface="微軟正黑體" pitchFamily="34" charset="-120"/>
              </a:rPr>
              <a:t>學校類別</a:t>
            </a:r>
          </a:p>
          <a:p>
            <a:pPr algn="ctr" eaLnBrk="1" hangingPunct="1">
              <a:spcBef>
                <a:spcPct val="0"/>
              </a:spcBef>
              <a:buFontTx/>
              <a:buNone/>
            </a:pPr>
            <a:r>
              <a:rPr kumimoji="0" lang="en-US" altLang="zh-TW" sz="2000" b="1">
                <a:solidFill>
                  <a:schemeClr val="tx1"/>
                </a:solidFill>
                <a:latin typeface="微軟正黑體" pitchFamily="34" charset="-120"/>
                <a:ea typeface="微軟正黑體" pitchFamily="34" charset="-120"/>
              </a:rPr>
              <a:t>‧</a:t>
            </a:r>
            <a:r>
              <a:rPr kumimoji="0" lang="zh-TW" altLang="en-US" sz="2000" b="1">
                <a:solidFill>
                  <a:schemeClr val="tx1"/>
                </a:solidFill>
                <a:latin typeface="微軟正黑體" pitchFamily="34" charset="-120"/>
                <a:ea typeface="微軟正黑體" pitchFamily="34" charset="-120"/>
              </a:rPr>
              <a:t>升學管道</a:t>
            </a:r>
          </a:p>
        </p:txBody>
      </p:sp>
      <p:pic>
        <p:nvPicPr>
          <p:cNvPr id="206860" name="Rectangle 14"/>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951187" y="152400"/>
            <a:ext cx="35782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a:extLst>
              <a:ext uri="{FF2B5EF4-FFF2-40B4-BE49-F238E27FC236}">
                <a16:creationId xmlns:a16="http://schemas.microsoft.com/office/drawing/2014/main" id="{FBC5A0A2-6A5B-4A42-ABA1-EF240785A9E2}"/>
              </a:ext>
            </a:extLst>
          </p:cNvPr>
          <p:cNvSpPr txBox="1">
            <a:spLocks noChangeArrowheads="1"/>
          </p:cNvSpPr>
          <p:nvPr/>
        </p:nvSpPr>
        <p:spPr bwMode="auto">
          <a:xfrm>
            <a:off x="6019801" y="1289050"/>
            <a:ext cx="2871788" cy="1200150"/>
          </a:xfrm>
          <a:prstGeom prst="rect">
            <a:avLst/>
          </a:prstGeom>
          <a:solidFill>
            <a:srgbClr val="800000"/>
          </a:solidFill>
          <a:ln>
            <a:noFill/>
          </a:ln>
          <a:effectLst/>
        </p:spPr>
        <p:txBody>
          <a:bodyPr>
            <a:spAutoFit/>
          </a:bodyPr>
          <a:lstStyle/>
          <a:p>
            <a:pPr eaLnBrk="1" fontAlgn="auto" hangingPunct="1">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63E41-DF7A-4743-9B83-ED8BDA3FA2C0}"/>
              </a:ext>
            </a:extLst>
          </p:cNvPr>
          <p:cNvSpPr>
            <a:spLocks noGrp="1"/>
          </p:cNvSpPr>
          <p:nvPr>
            <p:ph type="ctrTitle" idx="4294967295"/>
          </p:nvPr>
        </p:nvSpPr>
        <p:spPr>
          <a:xfrm>
            <a:off x="179418" y="2130425"/>
            <a:ext cx="8785225" cy="2667000"/>
          </a:xfrm>
          <a:effectLst>
            <a:outerShdw blurRad="50800" dist="38100" dir="2700000" algn="tl" rotWithShape="0">
              <a:prstClr val="black">
                <a:alpha val="40000"/>
              </a:prstClr>
            </a:outerShdw>
          </a:effectLst>
        </p:spPr>
        <p:txBody>
          <a:bodyPr wrap="square" numCol="1" anchorCtr="0" compatLnSpc="1">
            <a:prstTxWarp prst="textNoShape">
              <a:avLst/>
            </a:prstTxWarp>
          </a:bodyPr>
          <a:lstStyle/>
          <a:p>
            <a:pPr eaLnBrk="1" hangingPunct="1">
              <a:defRPr/>
            </a:pPr>
            <a:r>
              <a:rPr lang="en-US" altLang="zh-TW" sz="5400" b="0" dirty="0">
                <a:ln>
                  <a:noFill/>
                </a:ln>
                <a:solidFill>
                  <a:srgbClr val="0000FF"/>
                </a:solidFill>
                <a:latin typeface="標楷體" panose="03000509000000000000" pitchFamily="65" charset="-120"/>
                <a:ea typeface="標楷體" panose="03000509000000000000" pitchFamily="65" charset="-120"/>
              </a:rPr>
              <a:t>111</a:t>
            </a:r>
            <a:r>
              <a:rPr lang="zh-TW" altLang="en-US" sz="5400" b="0" dirty="0">
                <a:ln>
                  <a:noFill/>
                </a:ln>
                <a:solidFill>
                  <a:srgbClr val="0000FF"/>
                </a:solidFill>
                <a:latin typeface="標楷體" panose="03000509000000000000" pitchFamily="65" charset="-120"/>
                <a:ea typeface="標楷體" panose="03000509000000000000" pitchFamily="65" charset="-120"/>
              </a:rPr>
              <a:t>年適性入學重要日程</a:t>
            </a:r>
          </a:p>
        </p:txBody>
      </p:sp>
      <p:sp>
        <p:nvSpPr>
          <p:cNvPr id="69635" name="投影片編號版面配置區 3"/>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r" eaLnBrk="1" hangingPunct="1">
              <a:spcBef>
                <a:spcPct val="0"/>
              </a:spcBef>
              <a:buFontTx/>
              <a:buNone/>
            </a:pPr>
            <a:fld id="{1CF05469-0474-4C1E-9B59-1D6BA3C028C6}" type="slidenum">
              <a:rPr kumimoji="0" lang="zh-TW" altLang="en-US" sz="1200">
                <a:solidFill>
                  <a:srgbClr val="898989"/>
                </a:solidFill>
                <a:ea typeface="微軟正黑體" pitchFamily="34" charset="-120"/>
              </a:rPr>
              <a:pPr algn="r" eaLnBrk="1" hangingPunct="1">
                <a:spcBef>
                  <a:spcPct val="0"/>
                </a:spcBef>
                <a:buFontTx/>
                <a:buNone/>
              </a:pPr>
              <a:t>11</a:t>
            </a:fld>
            <a:endParaRPr kumimoji="0" lang="zh-TW" altLang="en-US" sz="1200">
              <a:solidFill>
                <a:srgbClr val="898989"/>
              </a:solidFill>
              <a:ea typeface="微軟正黑體" pitchFamily="34" charset="-120"/>
            </a:endParaRPr>
          </a:p>
        </p:txBody>
      </p:sp>
      <p:pic>
        <p:nvPicPr>
          <p:cNvPr id="69636" name="群組 21622"/>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8943" y="4217988"/>
            <a:ext cx="1158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9DCBE240-6D77-460A-A6F3-61C6E01B4175}"/>
              </a:ext>
            </a:extLst>
          </p:cNvPr>
          <p:cNvSpPr>
            <a:spLocks noGrp="1"/>
          </p:cNvSpPr>
          <p:nvPr>
            <p:ph type="title"/>
          </p:nvPr>
        </p:nvSpPr>
        <p:spPr/>
        <p:txBody>
          <a:bodyPr>
            <a:normAutofit fontScale="90000"/>
          </a:bodyPr>
          <a:lstStyle/>
          <a:p>
            <a:pPr>
              <a:defRPr/>
            </a:pPr>
            <a:r>
              <a:rPr lang="en-US" altLang="zh-TW" sz="4000" dirty="0">
                <a:solidFill>
                  <a:srgbClr val="FF0000"/>
                </a:solidFill>
              </a:rPr>
              <a:t>108</a:t>
            </a:r>
            <a:r>
              <a:rPr lang="zh-TW" altLang="en-US" sz="4000" dirty="0">
                <a:solidFill>
                  <a:srgbClr val="FF0000"/>
                </a:solidFill>
              </a:rPr>
              <a:t>課綱</a:t>
            </a:r>
            <a:r>
              <a:rPr lang="en-US" altLang="zh-TW" sz="4000" dirty="0">
                <a:solidFill>
                  <a:srgbClr val="FF0000"/>
                </a:solidFill>
              </a:rPr>
              <a:t/>
            </a:r>
            <a:br>
              <a:rPr lang="en-US" altLang="zh-TW" sz="4000" dirty="0">
                <a:solidFill>
                  <a:srgbClr val="FF0000"/>
                </a:solidFill>
              </a:rPr>
            </a:br>
            <a:r>
              <a:rPr lang="zh-TW" altLang="en-US" sz="4000" dirty="0">
                <a:solidFill>
                  <a:srgbClr val="FF0000"/>
                </a:solidFill>
              </a:rPr>
              <a:t>學生學習歷程檔案收集項目</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spcBef>
                <a:spcPct val="0"/>
              </a:spcBef>
              <a:buFontTx/>
              <a:buNone/>
            </a:pPr>
            <a:fld id="{05E669AD-9052-479B-99E0-F721C1B7E16D}" type="slidenum">
              <a:rPr lang="en-US" altLang="zh-TW" sz="1200">
                <a:solidFill>
                  <a:srgbClr val="0C3226"/>
                </a:solidFill>
              </a:rPr>
              <a:pPr>
                <a:spcBef>
                  <a:spcPct val="0"/>
                </a:spcBef>
                <a:buFontTx/>
                <a:buNone/>
              </a:pPr>
              <a:t>110</a:t>
            </a:fld>
            <a:endParaRPr lang="en-US" altLang="zh-TW" sz="1200">
              <a:solidFill>
                <a:srgbClr val="0C3226"/>
              </a:solidFill>
            </a:endParaRPr>
          </a:p>
        </p:txBody>
      </p:sp>
      <p:pic>
        <p:nvPicPr>
          <p:cNvPr id="165890" name="Picture 2">
            <a:extLst>
              <a:ext uri="{FF2B5EF4-FFF2-40B4-BE49-F238E27FC236}">
                <a16:creationId xmlns:a16="http://schemas.microsoft.com/office/drawing/2014/main" id="{96BD24CE-A0C7-47B9-9C06-6B48F0B5D32B}"/>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50830" y="2214563"/>
            <a:ext cx="9021763" cy="3714750"/>
          </a:xfrm>
          <a:effectLst>
            <a:prstShdw prst="shdw17" dist="17961" dir="2700000">
              <a:schemeClr val="accent1">
                <a:gamma/>
                <a:shade val="60000"/>
                <a:invGamma/>
                <a:alpha val="50000"/>
              </a:schemeClr>
            </a:prstShdw>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spcBef>
                <a:spcPct val="0"/>
              </a:spcBef>
              <a:buFontTx/>
              <a:buNone/>
            </a:pPr>
            <a:fld id="{EC1E97DC-96EB-44E2-BCED-5CCEC474B467}" type="slidenum">
              <a:rPr lang="en-US" altLang="zh-TW" sz="1200">
                <a:solidFill>
                  <a:srgbClr val="0C3226"/>
                </a:solidFill>
              </a:rPr>
              <a:pPr>
                <a:spcBef>
                  <a:spcPct val="0"/>
                </a:spcBef>
                <a:buFontTx/>
                <a:buNone/>
              </a:pPr>
              <a:t>111</a:t>
            </a:fld>
            <a:endParaRPr lang="en-US" altLang="zh-TW" sz="1200">
              <a:solidFill>
                <a:srgbClr val="0C3226"/>
              </a:solidFill>
            </a:endParaRPr>
          </a:p>
        </p:txBody>
      </p:sp>
      <p:grpSp>
        <p:nvGrpSpPr>
          <p:cNvPr id="209923" name="群組 12"/>
          <p:cNvGrpSpPr>
            <a:grpSpLocks/>
          </p:cNvGrpSpPr>
          <p:nvPr/>
        </p:nvGrpSpPr>
        <p:grpSpPr bwMode="auto">
          <a:xfrm>
            <a:off x="12" y="71438"/>
            <a:ext cx="9148763" cy="6786562"/>
            <a:chOff x="-32" y="71822"/>
            <a:chExt cx="9148860" cy="6786178"/>
          </a:xfrm>
        </p:grpSpPr>
        <p:pic>
          <p:nvPicPr>
            <p:cNvPr id="166914" name="Picture 2">
              <a:extLst>
                <a:ext uri="{FF2B5EF4-FFF2-40B4-BE49-F238E27FC236}">
                  <a16:creationId xmlns:a16="http://schemas.microsoft.com/office/drawing/2014/main" id="{558E11CB-2936-48EF-9939-354DFC839BC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 y="71822"/>
              <a:ext cx="9148860" cy="5928977"/>
            </a:xfrm>
            <a:prstGeom prst="rect">
              <a:avLst/>
            </a:prstGeom>
            <a:noFill/>
            <a:ln w="9525">
              <a:noFill/>
              <a:miter lim="800000"/>
              <a:headEnd/>
              <a:tailEnd/>
            </a:ln>
            <a:effectLst>
              <a:prstShdw prst="shdw17" dist="17961" dir="2700000">
                <a:schemeClr val="accent1">
                  <a:gamma/>
                  <a:shade val="60000"/>
                  <a:invGamma/>
                  <a:alpha val="50000"/>
                </a:schemeClr>
              </a:prstShdw>
            </a:effectLst>
          </p:spPr>
        </p:pic>
        <p:pic>
          <p:nvPicPr>
            <p:cNvPr id="209925" name="Picture 5" descr="C:\Users\user\AppData\Local\Microsoft\Windows\INetCache\IE\MO75IR1L\kids-2758831_640[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4348" y="4071918"/>
              <a:ext cx="2786082" cy="278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6" name="Picture 11" descr="C:\Users\user\AppData\Local\Microsoft\Windows\INetCache\IE\4FABPJ1C\11[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5595948"/>
              <a:ext cx="1262052" cy="126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a:extLst/>
          </p:cNvPr>
          <p:cNvSpPr>
            <a:spLocks noChangeArrowheads="1"/>
          </p:cNvSpPr>
          <p:nvPr/>
        </p:nvSpPr>
        <p:spPr bwMode="auto">
          <a:xfrm>
            <a:off x="1493868" y="188973"/>
            <a:ext cx="6156325" cy="765175"/>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405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五專入學時程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1385918" y="1557346"/>
            <a:ext cx="6156325" cy="4535487"/>
          </a:xfrm>
          <a:prstGeom prst="rect">
            <a:avLst/>
          </a:prstGeom>
          <a:noFill/>
          <a:ln w="9525">
            <a:noFill/>
            <a:miter lim="800000"/>
            <a:headEnd/>
            <a:tailEnd/>
          </a:ln>
        </p:spPr>
        <p:txBody>
          <a:bodyPr anchor="b"/>
          <a:lstStyle/>
          <a:p>
            <a:pPr eaLnBrk="1" hangingPunct="1">
              <a:spcBef>
                <a:spcPct val="20000"/>
              </a:spcBef>
              <a:defRPr/>
            </a:pPr>
            <a:r>
              <a:rPr lang="en-US" altLang="zh-TW" b="1" dirty="0">
                <a:latin typeface="標楷體" pitchFamily="65" charset="-120"/>
                <a:ea typeface="標楷體" pitchFamily="65" charset="-120"/>
                <a:sym typeface="Arial" pitchFamily="34" charset="0"/>
              </a:rPr>
              <a:t>1.</a:t>
            </a:r>
            <a:r>
              <a:rPr lang="zh-TW" altLang="en-US" b="1" dirty="0">
                <a:latin typeface="標楷體" pitchFamily="65" charset="-120"/>
                <a:ea typeface="標楷體" pitchFamily="65" charset="-120"/>
                <a:sym typeface="Arial" pitchFamily="34" charset="0"/>
              </a:rPr>
              <a:t>五專名額不再納入各縣市高中職免試考區。</a:t>
            </a:r>
            <a:endParaRPr lang="en-US" altLang="zh-TW" b="1" dirty="0">
              <a:latin typeface="標楷體" pitchFamily="65" charset="-120"/>
              <a:ea typeface="標楷體" pitchFamily="65" charset="-120"/>
              <a:sym typeface="Arial" pitchFamily="34" charset="0"/>
            </a:endParaRPr>
          </a:p>
          <a:p>
            <a:pPr eaLnBrk="1" hangingPunct="1">
              <a:spcBef>
                <a:spcPct val="20000"/>
              </a:spcBef>
              <a:defRPr/>
            </a:pPr>
            <a:r>
              <a:rPr lang="en-US" altLang="zh-TW" b="1" dirty="0">
                <a:latin typeface="標楷體" pitchFamily="65" charset="-120"/>
                <a:ea typeface="標楷體" pitchFamily="65" charset="-120"/>
                <a:sym typeface="Arial" pitchFamily="34" charset="0"/>
              </a:rPr>
              <a:t>2.</a:t>
            </a: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defRPr/>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a:t>
            </a:r>
            <a:r>
              <a:rPr lang="zh-TW" altLang="en-US" b="1" dirty="0">
                <a:solidFill>
                  <a:srgbClr val="00B050"/>
                </a:solidFill>
                <a:latin typeface="標楷體" pitchFamily="65" charset="-120"/>
                <a:ea typeface="標楷體" pitchFamily="65" charset="-120"/>
                <a:sym typeface="Arial" pitchFamily="34" charset="0"/>
              </a:rPr>
              <a:t>五專優先免試入學（電腦志願選填，全國不分區）</a:t>
            </a:r>
            <a:endParaRPr lang="en-US" altLang="zh-TW" b="1" dirty="0">
              <a:solidFill>
                <a:srgbClr val="00B050"/>
              </a:solidFill>
              <a:latin typeface="標楷體" pitchFamily="65" charset="-120"/>
              <a:ea typeface="標楷體" pitchFamily="65" charset="-120"/>
              <a:sym typeface="Arial" pitchFamily="34" charset="0"/>
            </a:endParaRPr>
          </a:p>
          <a:p>
            <a:pPr lvl="1" eaLnBrk="1" hangingPunct="1">
              <a:spcBef>
                <a:spcPct val="20000"/>
              </a:spcBef>
              <a:buSzPct val="100000"/>
              <a:defRPr/>
            </a:pPr>
            <a:r>
              <a:rPr lang="en-US" altLang="zh-TW" b="1" dirty="0">
                <a:solidFill>
                  <a:srgbClr val="00B050"/>
                </a:solidFill>
                <a:latin typeface="標楷體" pitchFamily="65" charset="-120"/>
                <a:ea typeface="標楷體" pitchFamily="65" charset="-120"/>
              </a:rPr>
              <a:t>5/23-27</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lvl="1" eaLnBrk="1" hangingPunct="1">
              <a:spcBef>
                <a:spcPct val="20000"/>
              </a:spcBef>
              <a:buSzPct val="100000"/>
              <a:defRPr/>
            </a:pPr>
            <a:r>
              <a:rPr lang="en-US" altLang="zh-TW" b="1" dirty="0">
                <a:solidFill>
                  <a:srgbClr val="00B050"/>
                </a:solidFill>
                <a:latin typeface="標楷體" pitchFamily="65" charset="-120"/>
                <a:ea typeface="標楷體" pitchFamily="65" charset="-120"/>
              </a:rPr>
              <a:t>6/16</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lvl="1" eaLnBrk="1" hangingPunct="1">
              <a:spcBef>
                <a:spcPct val="20000"/>
              </a:spcBef>
              <a:buSzPct val="100000"/>
              <a:defRPr/>
            </a:pPr>
            <a:r>
              <a:rPr lang="en-US" altLang="zh-TW" b="1" dirty="0">
                <a:solidFill>
                  <a:srgbClr val="00B050"/>
                </a:solidFill>
                <a:latin typeface="標楷體" pitchFamily="65" charset="-120"/>
                <a:ea typeface="標楷體" pitchFamily="65" charset="-120"/>
              </a:rPr>
              <a:t>6/21</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defRPr/>
            </a:pPr>
            <a:r>
              <a:rPr lang="zh-TW" altLang="en-US" b="1" dirty="0">
                <a:solidFill>
                  <a:srgbClr val="00B050"/>
                </a:solidFill>
                <a:latin typeface="標楷體" pitchFamily="65" charset="-120"/>
                <a:ea typeface="標楷體" pitchFamily="65" charset="-120"/>
                <a:sym typeface="Arial" pitchFamily="34" charset="0"/>
              </a:rPr>
              <a:t>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defRPr/>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a:t>
            </a:r>
            <a:r>
              <a:rPr lang="zh-TW" altLang="en-US" b="1" dirty="0">
                <a:solidFill>
                  <a:srgbClr val="FF0000"/>
                </a:solidFill>
                <a:latin typeface="標楷體" pitchFamily="65" charset="-120"/>
                <a:ea typeface="標楷體" pitchFamily="65" charset="-120"/>
                <a:sym typeface="Arial" pitchFamily="34" charset="0"/>
              </a:rPr>
              <a:t>五專聯合免試入學（現場登記分發，分北中南區）</a:t>
            </a:r>
            <a:endParaRPr lang="en-US" altLang="zh-TW" b="1" dirty="0">
              <a:solidFill>
                <a:srgbClr val="FF0000"/>
              </a:solidFill>
              <a:latin typeface="標楷體" pitchFamily="65" charset="-120"/>
              <a:ea typeface="標楷體" pitchFamily="65" charset="-120"/>
              <a:sym typeface="Arial" pitchFamily="34" charset="0"/>
            </a:endParaRPr>
          </a:p>
          <a:p>
            <a:pPr lvl="1" eaLnBrk="1" hangingPunct="1">
              <a:spcBef>
                <a:spcPct val="20000"/>
              </a:spcBef>
              <a:buSzPct val="100000"/>
              <a:defRPr/>
            </a:pPr>
            <a:r>
              <a:rPr lang="en-US" altLang="zh-TW" b="1" dirty="0">
                <a:solidFill>
                  <a:srgbClr val="FF0000"/>
                </a:solidFill>
                <a:latin typeface="標楷體" pitchFamily="65" charset="-120"/>
                <a:ea typeface="標楷體" pitchFamily="65" charset="-120"/>
              </a:rPr>
              <a:t>6/23-7/4</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lvl="1"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842963" lvl="1" indent="-385763" eaLnBrk="1" hangingPunct="1">
              <a:spcBef>
                <a:spcPct val="20000"/>
              </a:spcBef>
              <a:buSzPct val="100000"/>
              <a:defRPr/>
            </a:pPr>
            <a:r>
              <a:rPr lang="en-US" altLang="zh-TW" b="1" dirty="0">
                <a:solidFill>
                  <a:srgbClr val="FF0000"/>
                </a:solidFill>
                <a:latin typeface="標楷體" pitchFamily="65" charset="-120"/>
                <a:ea typeface="標楷體" pitchFamily="65" charset="-120"/>
              </a:rPr>
              <a:t>7/13</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a:p>
            <a:pPr eaLnBrk="1" hangingPunct="1">
              <a:spcBef>
                <a:spcPct val="20000"/>
              </a:spcBef>
              <a:defRPr/>
            </a:pPr>
            <a:endParaRPr lang="en-US" altLang="en-US" dirty="0">
              <a:latin typeface="標楷體" pitchFamily="65" charset="-120"/>
              <a:ea typeface="標楷體" pitchFamily="65" charset="-120"/>
              <a:sym typeface="Arial" pitchFamily="34" charset="0"/>
            </a:endParaRPr>
          </a:p>
        </p:txBody>
      </p:sp>
    </p:spTree>
    <p:custDataLst>
      <p:tags r:id="rId1"/>
    </p:custData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9E9A56E-21CC-40E5-9537-64980283564C}"/>
              </a:ext>
            </a:extLst>
          </p:cNvPr>
          <p:cNvCxnSpPr/>
          <p:nvPr/>
        </p:nvCxnSpPr>
        <p:spPr>
          <a:xfrm>
            <a:off x="-34923"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1971" name="矩形 40"/>
          <p:cNvSpPr>
            <a:spLocks noChangeArrowheads="1"/>
          </p:cNvSpPr>
          <p:nvPr/>
        </p:nvSpPr>
        <p:spPr bwMode="auto">
          <a:xfrm>
            <a:off x="-36512"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zh-TW" altLang="en-US">
              <a:solidFill>
                <a:srgbClr val="000000"/>
              </a:solidFill>
            </a:endParaRPr>
          </a:p>
        </p:txBody>
      </p:sp>
      <p:pic>
        <p:nvPicPr>
          <p:cNvPr id="211972"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矩形 84">
            <a:extLst>
              <a:ext uri="{FF2B5EF4-FFF2-40B4-BE49-F238E27FC236}">
                <a16:creationId xmlns:a16="http://schemas.microsoft.com/office/drawing/2014/main" id="{5B8B9EE4-D2B4-41FC-B5BE-825F372E36AD}"/>
              </a:ext>
            </a:extLst>
          </p:cNvPr>
          <p:cNvSpPr/>
          <p:nvPr/>
        </p:nvSpPr>
        <p:spPr>
          <a:xfrm>
            <a:off x="25404" y="465198"/>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66FA326D-20B7-4086-9E39-64D9454370E0}"/>
              </a:ext>
            </a:extLst>
          </p:cNvPr>
          <p:cNvSpPr>
            <a:spLocks noGrp="1"/>
          </p:cNvSpPr>
          <p:nvPr>
            <p:ph idx="1"/>
          </p:nvPr>
        </p:nvSpPr>
        <p:spPr>
          <a:xfrm>
            <a:off x="323850" y="1095435"/>
            <a:ext cx="8351838" cy="809625"/>
          </a:xfrm>
        </p:spPr>
        <p:txBody>
          <a:bodyPr>
            <a:noAutofit/>
          </a:bodyPr>
          <a:lstStyle/>
          <a:p>
            <a:pPr marL="0" indent="0" algn="ctr" eaLnBrk="1" hangingPunct="1">
              <a:lnSpc>
                <a:spcPct val="110000"/>
              </a:lnSpc>
              <a:spcBef>
                <a:spcPts val="600"/>
              </a:spcBef>
              <a:buFont typeface="Arial" pitchFamily="34" charset="0"/>
              <a:buNone/>
              <a:defRPr/>
            </a:pPr>
            <a:r>
              <a:rPr lang="zh-TW" altLang="en-US" sz="3600" b="1" dirty="0">
                <a:solidFill>
                  <a:srgbClr val="FFFF99"/>
                </a:solidFill>
                <a:latin typeface="Adobe 繁黑體 Std B" pitchFamily="34" charset="-120"/>
                <a:ea typeface="Adobe 繁黑體 Std B" pitchFamily="34" charset="-120"/>
              </a:rPr>
              <a:t>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63F74ED2-930B-47D6-B82D-55B6CD980682}"/>
              </a:ext>
            </a:extLst>
          </p:cNvPr>
          <p:cNvCxnSpPr/>
          <p:nvPr/>
        </p:nvCxnSpPr>
        <p:spPr>
          <a:xfrm>
            <a:off x="-23812"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960D2C8-DB67-4421-94AD-25AEF1330ED8}"/>
              </a:ext>
            </a:extLst>
          </p:cNvPr>
          <p:cNvCxnSpPr/>
          <p:nvPr/>
        </p:nvCxnSpPr>
        <p:spPr>
          <a:xfrm>
            <a:off x="-36513"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25682398-FE35-40FC-A130-9056176969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157" y="1988840"/>
            <a:ext cx="8839224" cy="4869160"/>
          </a:xfrm>
          <a:prstGeom prst="rect">
            <a:avLst/>
          </a:prstGeom>
          <a:ln>
            <a:noFill/>
          </a:ln>
          <a:effectLst>
            <a:softEdge rad="112500"/>
          </a:effectLst>
        </p:spPr>
      </p:pic>
      <p:sp>
        <p:nvSpPr>
          <p:cNvPr id="211978" name="Content Placeholder 5"/>
          <p:cNvSpPr txBox="1">
            <a:spLocks/>
          </p:cNvSpPr>
          <p:nvPr/>
        </p:nvSpPr>
        <p:spPr bwMode="auto">
          <a:xfrm>
            <a:off x="4284693" y="2420998"/>
            <a:ext cx="41036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buFont typeface="Arial" pitchFamily="34" charset="0"/>
              <a:buNone/>
            </a:pPr>
            <a:r>
              <a:rPr lang="zh-TW" altLang="en-US" sz="3600" b="1" dirty="0">
                <a:solidFill>
                  <a:srgbClr val="000000"/>
                </a:solidFill>
                <a:latin typeface="微軟正黑體" pitchFamily="34" charset="-120"/>
                <a:ea typeface="微軟正黑體" pitchFamily="34" charset="-120"/>
              </a:rPr>
              <a:t>適性心法</a:t>
            </a:r>
            <a:endParaRPr lang="en-US" altLang="zh-TW" sz="3600" b="1" dirty="0">
              <a:solidFill>
                <a:srgbClr val="000000"/>
              </a:solidFill>
              <a:latin typeface="微軟正黑體" pitchFamily="34" charset="-120"/>
              <a:ea typeface="微軟正黑體" pitchFamily="34" charset="-120"/>
            </a:endParaRPr>
          </a:p>
          <a:p>
            <a:pPr eaLnBrk="1" hangingPunct="1">
              <a:buFont typeface="Arial" pitchFamily="34" charset="0"/>
              <a:buNone/>
            </a:pPr>
            <a:r>
              <a:rPr lang="zh-TW" altLang="en-US" sz="3600" b="1" dirty="0">
                <a:solidFill>
                  <a:srgbClr val="000000"/>
                </a:solidFill>
                <a:latin typeface="微軟正黑體" pitchFamily="34" charset="-120"/>
                <a:ea typeface="微軟正黑體" pitchFamily="34" charset="-120"/>
              </a:rPr>
              <a:t>＊生涯路很漫長，現在只是起點</a:t>
            </a:r>
            <a:endParaRPr lang="en-US" altLang="zh-TW" sz="3600" b="1" dirty="0">
              <a:solidFill>
                <a:srgbClr val="000000"/>
              </a:solidFill>
              <a:latin typeface="微軟正黑體" pitchFamily="34" charset="-120"/>
              <a:ea typeface="微軟正黑體" pitchFamily="34" charset="-120"/>
            </a:endParaRPr>
          </a:p>
          <a:p>
            <a:pPr eaLnBrk="1" hangingPunct="1">
              <a:buFont typeface="Arial" pitchFamily="34" charset="0"/>
              <a:buNone/>
            </a:pPr>
            <a:r>
              <a:rPr lang="zh-TW" altLang="en-US" sz="3600" b="1" dirty="0">
                <a:solidFill>
                  <a:srgbClr val="000000"/>
                </a:solidFill>
                <a:latin typeface="微軟正黑體" pitchFamily="34" charset="-120"/>
                <a:ea typeface="微軟正黑體" pitchFamily="34" charset="-120"/>
              </a:rPr>
              <a:t>＊探索的階段需要「開放」與「信心」</a:t>
            </a:r>
            <a:endParaRPr lang="en-US" altLang="zh-TW" sz="3600" b="1" dirty="0">
              <a:solidFill>
                <a:srgbClr val="000000"/>
              </a:solidFill>
              <a:latin typeface="微軟正黑體" pitchFamily="34" charset="-120"/>
              <a:ea typeface="微軟正黑體" pitchFamily="34" charset="-120"/>
            </a:endParaRPr>
          </a:p>
          <a:p>
            <a:pPr eaLnBrk="1" hangingPunct="1">
              <a:buFont typeface="Arial" pitchFamily="34" charset="0"/>
              <a:buNone/>
            </a:pPr>
            <a:r>
              <a:rPr lang="zh-TW" altLang="en-US" sz="3600" b="1" dirty="0">
                <a:solidFill>
                  <a:srgbClr val="000000"/>
                </a:solidFill>
                <a:latin typeface="微軟正黑體" pitchFamily="34" charset="-120"/>
                <a:ea typeface="微軟正黑體" pitchFamily="34" charset="-120"/>
              </a:rPr>
              <a:t>＊看清現實很重要，聆聽心聲也重要</a:t>
            </a:r>
          </a:p>
        </p:txBody>
      </p:sp>
    </p:spTree>
  </p:cSld>
  <p:clrMapOvr>
    <a:masterClrMapping/>
  </p:clrMapOvr>
  <p:transition spd="slow">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55B0C95C-C5F0-4C3C-91F4-69787002CB20}"/>
              </a:ext>
            </a:extLst>
          </p:cNvPr>
          <p:cNvCxnSpPr/>
          <p:nvPr/>
        </p:nvCxnSpPr>
        <p:spPr>
          <a:xfrm>
            <a:off x="1876426" y="2563813"/>
            <a:ext cx="795338" cy="8255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a:extLst>
              <a:ext uri="{FF2B5EF4-FFF2-40B4-BE49-F238E27FC236}">
                <a16:creationId xmlns:a16="http://schemas.microsoft.com/office/drawing/2014/main" id="{DF4DC02E-371E-4B17-BB68-2FE1D9D48E49}"/>
              </a:ext>
            </a:extLst>
          </p:cNvPr>
          <p:cNvCxnSpPr/>
          <p:nvPr/>
        </p:nvCxnSpPr>
        <p:spPr>
          <a:xfrm flipV="1">
            <a:off x="1806575" y="4044951"/>
            <a:ext cx="836613" cy="1301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a:extLst>
              <a:ext uri="{FF2B5EF4-FFF2-40B4-BE49-F238E27FC236}">
                <a16:creationId xmlns:a16="http://schemas.microsoft.com/office/drawing/2014/main" id="{D30575D9-08AE-4DFE-9002-53D41089647D}"/>
              </a:ext>
            </a:extLst>
          </p:cNvPr>
          <p:cNvCxnSpPr/>
          <p:nvPr/>
        </p:nvCxnSpPr>
        <p:spPr>
          <a:xfrm flipV="1">
            <a:off x="1800255" y="4845050"/>
            <a:ext cx="804863" cy="74295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a:extLst>
              <a:ext uri="{FF2B5EF4-FFF2-40B4-BE49-F238E27FC236}">
                <a16:creationId xmlns:a16="http://schemas.microsoft.com/office/drawing/2014/main" id="{4C54EEAA-66ED-457F-8969-66ECC1768432}"/>
              </a:ext>
            </a:extLst>
          </p:cNvPr>
          <p:cNvSpPr/>
          <p:nvPr/>
        </p:nvSpPr>
        <p:spPr>
          <a:xfrm>
            <a:off x="2865440" y="765235"/>
            <a:ext cx="1944687" cy="1535113"/>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a:extLst>
              <a:ext uri="{FF2B5EF4-FFF2-40B4-BE49-F238E27FC236}">
                <a16:creationId xmlns:a16="http://schemas.microsoft.com/office/drawing/2014/main" id="{AA3CF4DF-CA17-4D44-94C3-F74E6FB83262}"/>
              </a:ext>
            </a:extLst>
          </p:cNvPr>
          <p:cNvSpPr/>
          <p:nvPr/>
        </p:nvSpPr>
        <p:spPr>
          <a:xfrm>
            <a:off x="361950" y="1581210"/>
            <a:ext cx="1714500" cy="14398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a:extLst>
              <a:ext uri="{FF2B5EF4-FFF2-40B4-BE49-F238E27FC236}">
                <a16:creationId xmlns:a16="http://schemas.microsoft.com/office/drawing/2014/main" id="{ECAC3CB8-00F4-4956-92FF-B414384A1071}"/>
              </a:ext>
            </a:extLst>
          </p:cNvPr>
          <p:cNvSpPr/>
          <p:nvPr/>
        </p:nvSpPr>
        <p:spPr>
          <a:xfrm>
            <a:off x="263526" y="3389313"/>
            <a:ext cx="1716088" cy="14414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a:extLst>
              <a:ext uri="{FF2B5EF4-FFF2-40B4-BE49-F238E27FC236}">
                <a16:creationId xmlns:a16="http://schemas.microsoft.com/office/drawing/2014/main" id="{55F9E13B-E50F-40C6-AE65-96BB844A255D}"/>
              </a:ext>
            </a:extLst>
          </p:cNvPr>
          <p:cNvSpPr/>
          <p:nvPr/>
        </p:nvSpPr>
        <p:spPr>
          <a:xfrm>
            <a:off x="468313" y="5208588"/>
            <a:ext cx="1714500" cy="143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213001" name="群組 10"/>
          <p:cNvGrpSpPr>
            <a:grpSpLocks/>
          </p:cNvGrpSpPr>
          <p:nvPr/>
        </p:nvGrpSpPr>
        <p:grpSpPr bwMode="auto">
          <a:xfrm>
            <a:off x="2573339" y="2514660"/>
            <a:ext cx="2195512" cy="3514725"/>
            <a:chOff x="3035246" y="1347614"/>
            <a:chExt cx="2195736" cy="2635787"/>
          </a:xfrm>
        </p:grpSpPr>
        <p:grpSp>
          <p:nvGrpSpPr>
            <p:cNvPr id="213010" name="群組 6"/>
            <p:cNvGrpSpPr>
              <a:grpSpLocks/>
            </p:cNvGrpSpPr>
            <p:nvPr/>
          </p:nvGrpSpPr>
          <p:grpSpPr bwMode="auto">
            <a:xfrm>
              <a:off x="3035246" y="1347614"/>
              <a:ext cx="2195736" cy="2195736"/>
              <a:chOff x="2992404" y="1347614"/>
              <a:chExt cx="2195736" cy="2195736"/>
            </a:xfrm>
          </p:grpSpPr>
          <p:grpSp>
            <p:nvGrpSpPr>
              <p:cNvPr id="213012" name="群組 2"/>
              <p:cNvGrpSpPr>
                <a:grpSpLocks/>
              </p:cNvGrpSpPr>
              <p:nvPr/>
            </p:nvGrpSpPr>
            <p:grpSpPr bwMode="auto">
              <a:xfrm>
                <a:off x="2992404" y="1347614"/>
                <a:ext cx="2195736" cy="2195736"/>
                <a:chOff x="2987824" y="1275606"/>
                <a:chExt cx="2195736" cy="2195736"/>
              </a:xfrm>
            </p:grpSpPr>
            <p:pic>
              <p:nvPicPr>
                <p:cNvPr id="213014" name="Picture 2" descr="ãåè²» è²¼åãçåçæå°çµæ"/>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824" y="1275606"/>
                  <a:ext cx="2195736" cy="21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5F7713B5-E0BB-4363-BCF0-654C64B4AD46}"/>
                    </a:ext>
                  </a:extLst>
                </p:cNvPr>
                <p:cNvSpPr/>
                <p:nvPr/>
              </p:nvSpPr>
              <p:spPr>
                <a:xfrm>
                  <a:off x="3635590" y="3041131"/>
                  <a:ext cx="1027217" cy="35953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a:solidFill>
                      <a:prstClr val="black"/>
                    </a:solidFill>
                  </a:endParaRPr>
                </a:p>
              </p:txBody>
            </p:sp>
          </p:grpSp>
          <p:sp>
            <p:nvSpPr>
              <p:cNvPr id="213013" name="文字方塊 4"/>
              <p:cNvSpPr txBox="1">
                <a:spLocks noChangeArrowheads="1"/>
              </p:cNvSpPr>
              <p:nvPr/>
            </p:nvSpPr>
            <p:spPr bwMode="auto">
              <a:xfrm>
                <a:off x="3693211" y="3137668"/>
                <a:ext cx="1081658"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zh-TW" altLang="en-US" sz="2000" b="1">
                    <a:solidFill>
                      <a:srgbClr val="000000"/>
                    </a:solidFill>
                    <a:latin typeface="微軟正黑體" pitchFamily="34" charset="-120"/>
                    <a:ea typeface="微軟正黑體" pitchFamily="34" charset="-120"/>
                  </a:rPr>
                  <a:t>青少年</a:t>
                </a:r>
              </a:p>
            </p:txBody>
          </p:sp>
        </p:grpSp>
        <p:sp>
          <p:nvSpPr>
            <p:cNvPr id="10" name="矩形 9">
              <a:extLst>
                <a:ext uri="{FF2B5EF4-FFF2-40B4-BE49-F238E27FC236}">
                  <a16:creationId xmlns:a16="http://schemas.microsoft.com/office/drawing/2014/main" id="{29A381D1-E636-4E1F-A242-841864F91A67}"/>
                </a:ext>
              </a:extLst>
            </p:cNvPr>
            <p:cNvSpPr/>
            <p:nvPr/>
          </p:nvSpPr>
          <p:spPr>
            <a:xfrm>
              <a:off x="3281333" y="3507197"/>
              <a:ext cx="1800409" cy="4762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a:extLst>
              <a:ext uri="{FF2B5EF4-FFF2-40B4-BE49-F238E27FC236}">
                <a16:creationId xmlns:a16="http://schemas.microsoft.com/office/drawing/2014/main" id="{875FFD29-7AD1-4A11-B07F-6D855E92341B}"/>
              </a:ext>
            </a:extLst>
          </p:cNvPr>
          <p:cNvSpPr/>
          <p:nvPr/>
        </p:nvSpPr>
        <p:spPr>
          <a:xfrm>
            <a:off x="5003800" y="1703388"/>
            <a:ext cx="3810000" cy="1758950"/>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a:extLst>
              <a:ext uri="{FF2B5EF4-FFF2-40B4-BE49-F238E27FC236}">
                <a16:creationId xmlns:a16="http://schemas.microsoft.com/office/drawing/2014/main" id="{F7097042-44C9-4EB5-880C-48C0CB6C3BCC}"/>
              </a:ext>
            </a:extLst>
          </p:cNvPr>
          <p:cNvSpPr/>
          <p:nvPr/>
        </p:nvSpPr>
        <p:spPr>
          <a:xfrm>
            <a:off x="5003802" y="4022785"/>
            <a:ext cx="3925888" cy="1611313"/>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70776" y="5248275"/>
            <a:ext cx="133191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ãå¡ä» è²¼åããçåçæå°çµæ"/>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70775" y="476310"/>
            <a:ext cx="13525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3E57A9B5-7862-4D3D-988A-9A99354B466E}"/>
              </a:ext>
            </a:extLst>
          </p:cNvPr>
          <p:cNvSpPr/>
          <p:nvPr/>
        </p:nvSpPr>
        <p:spPr>
          <a:xfrm>
            <a:off x="3532188" y="6446838"/>
            <a:ext cx="1471612"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13007" name="矩形 34"/>
          <p:cNvSpPr>
            <a:spLocks noChangeArrowheads="1"/>
          </p:cNvSpPr>
          <p:nvPr/>
        </p:nvSpPr>
        <p:spPr bwMode="auto">
          <a:xfrm>
            <a:off x="-36512"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zh-TW" altLang="en-US">
              <a:solidFill>
                <a:srgbClr val="000000"/>
              </a:solidFill>
            </a:endParaRPr>
          </a:p>
        </p:txBody>
      </p:sp>
      <p:pic>
        <p:nvPicPr>
          <p:cNvPr id="213008" name="Picture 2" descr="D:\學輔科資料\簡報圖案\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6A403050-7E6E-49C3-98C8-2C999B5CEAC4}"/>
              </a:ext>
            </a:extLst>
          </p:cNvPr>
          <p:cNvSpPr/>
          <p:nvPr/>
        </p:nvSpPr>
        <p:spPr>
          <a:xfrm>
            <a:off x="5026064" y="76200"/>
            <a:ext cx="697627" cy="40011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A2F4F58-8229-4509-9597-6EEBB976B251}"/>
              </a:ext>
            </a:extLst>
          </p:cNvPr>
          <p:cNvSpPr>
            <a:spLocks noGrp="1"/>
          </p:cNvSpPr>
          <p:nvPr>
            <p:ph type="title"/>
          </p:nvPr>
        </p:nvSpPr>
        <p:spPr>
          <a:xfrm>
            <a:off x="457200" y="557213"/>
            <a:ext cx="8229600" cy="1143000"/>
          </a:xfrm>
        </p:spPr>
        <p:txBody>
          <a:bodyPr/>
          <a:lstStyle/>
          <a:p>
            <a:pPr eaLnBrk="1" fontAlgn="auto" hangingPunct="1">
              <a:spcAft>
                <a:spcPts val="0"/>
              </a:spcAft>
              <a:defRPr/>
            </a:pPr>
            <a:r>
              <a:rPr kumimoji="1" lang="zh-TW" altLang="en-US" dirty="0">
                <a:latin typeface="+mn-ea"/>
                <a:ea typeface="+mn-ea"/>
              </a:rPr>
              <a:t>生涯願景─能要</a:t>
            </a:r>
            <a:r>
              <a:rPr kumimoji="1" lang="en-US" altLang="zh-TW" dirty="0">
                <a:latin typeface="+mn-ea"/>
                <a:ea typeface="+mn-ea"/>
              </a:rPr>
              <a:t>+</a:t>
            </a:r>
            <a:r>
              <a:rPr kumimoji="1" lang="zh-TW" altLang="en-US" dirty="0">
                <a:latin typeface="+mn-ea"/>
                <a:ea typeface="+mn-ea"/>
              </a:rPr>
              <a:t>想要的組合</a:t>
            </a:r>
          </a:p>
        </p:txBody>
      </p:sp>
      <p:sp>
        <p:nvSpPr>
          <p:cNvPr id="215043" name="矩形 35"/>
          <p:cNvSpPr>
            <a:spLocks noChangeArrowheads="1"/>
          </p:cNvSpPr>
          <p:nvPr/>
        </p:nvSpPr>
        <p:spPr bwMode="auto">
          <a:xfrm>
            <a:off x="-36512"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2800">
                <a:solidFill>
                  <a:srgbClr val="404040"/>
                </a:solidFill>
                <a:latin typeface="Microsoft New Tai Lue" pitchFamily="34" charset="0"/>
                <a:ea typeface="Microsoft New Tai Lue" pitchFamily="34" charset="0"/>
                <a:cs typeface="Microsoft New Tai Lue" pitchFamily="34" charset="0"/>
              </a:defRPr>
            </a:lvl1pPr>
            <a:lvl2pPr marL="742950" indent="-285750">
              <a:spcBef>
                <a:spcPct val="20000"/>
              </a:spcBef>
              <a:buFont typeface="Arial" pitchFamily="34" charset="0"/>
              <a:buChar char="–"/>
              <a:defRPr sz="2400">
                <a:solidFill>
                  <a:srgbClr val="404040"/>
                </a:solidFill>
                <a:latin typeface="Microsoft New Tai Lue" pitchFamily="34" charset="0"/>
                <a:ea typeface="Microsoft New Tai Lue" pitchFamily="34" charset="0"/>
                <a:cs typeface="Microsoft New Tai Lue" pitchFamily="34" charset="0"/>
              </a:defRPr>
            </a:lvl2pPr>
            <a:lvl3pPr marL="11430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3pPr>
            <a:lvl4pPr marL="16002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4pPr>
            <a:lvl5pPr marL="20574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5pPr>
            <a:lvl6pPr marL="25146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6pPr>
            <a:lvl7pPr marL="29718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7pPr>
            <a:lvl8pPr marL="34290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8pPr>
            <a:lvl9pPr marL="38862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9pPr>
          </a:lstStyle>
          <a:p>
            <a:pPr eaLnBrk="1" hangingPunct="1">
              <a:spcBef>
                <a:spcPct val="0"/>
              </a:spcBef>
              <a:buFontTx/>
              <a:buNone/>
            </a:pPr>
            <a:endParaRPr lang="zh-TW" altLang="en-US" sz="3200">
              <a:solidFill>
                <a:srgbClr val="000000"/>
              </a:solidFill>
              <a:latin typeface="Calibri" pitchFamily="34" charset="0"/>
              <a:ea typeface="新細明體" pitchFamily="18" charset="-120"/>
            </a:endParaRPr>
          </a:p>
        </p:txBody>
      </p:sp>
      <p:pic>
        <p:nvPicPr>
          <p:cNvPr id="215044" name="Picture 2" descr="D:\學輔科資料\簡報圖案\12.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E8927082-56D4-4714-B3FC-7B700D1BC95F}"/>
              </a:ext>
            </a:extLst>
          </p:cNvPr>
          <p:cNvSpPr/>
          <p:nvPr/>
        </p:nvSpPr>
        <p:spPr>
          <a:xfrm>
            <a:off x="5026064" y="76200"/>
            <a:ext cx="697627" cy="40011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
        <p:nvSpPr>
          <p:cNvPr id="35" name="文字方塊 34">
            <a:extLst>
              <a:ext uri="{FF2B5EF4-FFF2-40B4-BE49-F238E27FC236}">
                <a16:creationId xmlns:a16="http://schemas.microsoft.com/office/drawing/2014/main" id="{F8C51AAD-4F4E-4A05-A8CD-9A11AFD0611C}"/>
              </a:ext>
            </a:extLst>
          </p:cNvPr>
          <p:cNvSpPr txBox="1"/>
          <p:nvPr/>
        </p:nvSpPr>
        <p:spPr bwMode="auto">
          <a:xfrm>
            <a:off x="682627" y="2327335"/>
            <a:ext cx="2540000" cy="830263"/>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eaLnBrk="1" hangingPunct="1">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才幹</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eaLnBrk="1" hangingPunct="1">
              <a:defRPr/>
            </a:pPr>
            <a:r>
              <a:rPr lang="zh-TW" altLang="en-US" sz="2400" b="1" dirty="0">
                <a:solidFill>
                  <a:srgbClr val="7030A0"/>
                </a:solidFill>
                <a:latin typeface="華康中圓體(P)" pitchFamily="34" charset="-120"/>
                <a:ea typeface="華康中圓體(P)" pitchFamily="34" charset="-120"/>
              </a:rPr>
              <a:t>性向</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學業</a:t>
            </a:r>
          </a:p>
        </p:txBody>
      </p:sp>
      <p:sp>
        <p:nvSpPr>
          <p:cNvPr id="48" name="AutoShape 397">
            <a:extLst>
              <a:ext uri="{FF2B5EF4-FFF2-40B4-BE49-F238E27FC236}">
                <a16:creationId xmlns:a16="http://schemas.microsoft.com/office/drawing/2014/main" id="{373D641A-5B8B-4A46-AA7D-595D353A0024}"/>
              </a:ext>
            </a:extLst>
          </p:cNvPr>
          <p:cNvSpPr>
            <a:spLocks noChangeArrowheads="1"/>
          </p:cNvSpPr>
          <p:nvPr/>
        </p:nvSpPr>
        <p:spPr bwMode="auto">
          <a:xfrm>
            <a:off x="3563938" y="2901952"/>
            <a:ext cx="1655762" cy="1800225"/>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a:noFill/>
          </a:ln>
          <a:effectLst>
            <a:prstShdw prst="shdw17" dist="17961" dir="2700000">
              <a:schemeClr val="accent1">
                <a:gamma/>
                <a:shade val="60000"/>
                <a:invGamma/>
              </a:schemeClr>
            </a:prstShdw>
          </a:effectLst>
        </p:spPr>
        <p:txBody>
          <a:bodyPr wrap="none" anchor="ctr"/>
          <a:lstStyle/>
          <a:p>
            <a:pPr eaLnBrk="1" hangingPunct="1">
              <a:defRPr/>
            </a:pPr>
            <a:endParaRPr lang="zh-TW" altLang="en-US">
              <a:solidFill>
                <a:prstClr val="black"/>
              </a:solidFill>
              <a:latin typeface="Calibri" pitchFamily="34" charset="0"/>
            </a:endParaRPr>
          </a:p>
        </p:txBody>
      </p:sp>
      <p:sp>
        <p:nvSpPr>
          <p:cNvPr id="49" name="文字方塊 48">
            <a:extLst>
              <a:ext uri="{FF2B5EF4-FFF2-40B4-BE49-F238E27FC236}">
                <a16:creationId xmlns:a16="http://schemas.microsoft.com/office/drawing/2014/main" id="{58FEEC30-2639-4BE4-BA63-1C2BA06C4122}"/>
              </a:ext>
            </a:extLst>
          </p:cNvPr>
          <p:cNvSpPr txBox="1"/>
          <p:nvPr/>
        </p:nvSpPr>
        <p:spPr bwMode="auto">
          <a:xfrm>
            <a:off x="5167313" y="4708525"/>
            <a:ext cx="3316287" cy="1201738"/>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eaLnBrk="1" hangingPunct="1">
              <a:defRPr/>
            </a:pPr>
            <a:r>
              <a:rPr lang="zh-TW" altLang="en-US" sz="2400" b="1" dirty="0">
                <a:ln w="1905">
                  <a:noFill/>
                </a:ln>
                <a:solidFill>
                  <a:srgbClr val="F79646">
                    <a:lumMod val="50000"/>
                  </a:srgbClr>
                </a:solidFill>
                <a:latin typeface="華康中圓體(P)" pitchFamily="34" charset="-120"/>
                <a:ea typeface="華康中圓體(P)" pitchFamily="34" charset="-120"/>
              </a:rPr>
              <a:t>定調</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籌劃策略</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eaLnBrk="1" hangingPunct="1">
              <a:defRPr/>
            </a:pPr>
            <a:r>
              <a:rPr lang="zh-TW" altLang="en-US" sz="2400" b="1" dirty="0">
                <a:ln w="1905">
                  <a:noFill/>
                </a:ln>
                <a:solidFill>
                  <a:srgbClr val="7030A0"/>
                </a:solidFill>
                <a:latin typeface="華康中圓體(P)" pitchFamily="34" charset="-120"/>
                <a:ea typeface="華康中圓體(P)" pitchFamily="34" charset="-120"/>
              </a:rPr>
              <a:t>生涯開展風格</a:t>
            </a:r>
            <a:endParaRPr lang="en-US" altLang="zh-TW" sz="2400" b="1" dirty="0">
              <a:ln w="1905">
                <a:noFill/>
              </a:ln>
              <a:solidFill>
                <a:srgbClr val="7030A0"/>
              </a:solidFill>
              <a:latin typeface="華康中圓體(P)" pitchFamily="34" charset="-120"/>
              <a:ea typeface="華康中圓體(P)" pitchFamily="34" charset="-120"/>
            </a:endParaRPr>
          </a:p>
          <a:p>
            <a:pPr algn="ctr" eaLnBrk="1" hangingPunct="1">
              <a:defRPr/>
            </a:pPr>
            <a:r>
              <a:rPr lang="zh-TW" altLang="en-US" sz="2400" b="1" dirty="0">
                <a:ln w="1905">
                  <a:noFill/>
                </a:ln>
                <a:solidFill>
                  <a:srgbClr val="7030A0"/>
                </a:solidFill>
                <a:latin typeface="華康中圓體(P)" pitchFamily="34" charset="-120"/>
                <a:ea typeface="華康中圓體(P)" pitchFamily="34" charset="-120"/>
              </a:rPr>
              <a:t>生涯開展力</a:t>
            </a:r>
            <a:endParaRPr lang="en-US" altLang="zh-TW" sz="2400" b="1" dirty="0">
              <a:ln w="1905">
                <a:noFill/>
              </a:ln>
              <a:solidFill>
                <a:srgbClr val="7030A0"/>
              </a:solidFill>
              <a:latin typeface="華康中圓體(P)" pitchFamily="34" charset="-120"/>
              <a:ea typeface="華康中圓體(P)" pitchFamily="34" charset="-120"/>
            </a:endParaRPr>
          </a:p>
        </p:txBody>
      </p:sp>
      <p:sp>
        <p:nvSpPr>
          <p:cNvPr id="50" name="文字方塊 49">
            <a:extLst>
              <a:ext uri="{FF2B5EF4-FFF2-40B4-BE49-F238E27FC236}">
                <a16:creationId xmlns:a16="http://schemas.microsoft.com/office/drawing/2014/main" id="{2D96CEAB-97A8-4919-95B8-21F49D0D5352}"/>
              </a:ext>
            </a:extLst>
          </p:cNvPr>
          <p:cNvSpPr txBox="1"/>
          <p:nvPr/>
        </p:nvSpPr>
        <p:spPr bwMode="auto">
          <a:xfrm>
            <a:off x="5364165" y="2327335"/>
            <a:ext cx="2805112" cy="830263"/>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eaLnBrk="1" hangingPunct="1">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熱情</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eaLnBrk="1" hangingPunct="1">
              <a:defRPr/>
            </a:pPr>
            <a:r>
              <a:rPr lang="zh-TW" altLang="en-US" sz="2400" b="1" dirty="0">
                <a:solidFill>
                  <a:srgbClr val="7030A0"/>
                </a:solidFill>
                <a:latin typeface="華康中圓體(P)" pitchFamily="34" charset="-120"/>
                <a:ea typeface="華康中圓體(P)" pitchFamily="34" charset="-120"/>
              </a:rPr>
              <a:t>興趣</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價值</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人格</a:t>
            </a:r>
          </a:p>
        </p:txBody>
      </p:sp>
      <p:sp>
        <p:nvSpPr>
          <p:cNvPr id="51" name="文字方塊 50">
            <a:extLst>
              <a:ext uri="{FF2B5EF4-FFF2-40B4-BE49-F238E27FC236}">
                <a16:creationId xmlns:a16="http://schemas.microsoft.com/office/drawing/2014/main" id="{E5698511-3C8A-477A-8E1E-810E8BB8697B}"/>
              </a:ext>
            </a:extLst>
          </p:cNvPr>
          <p:cNvSpPr txBox="1"/>
          <p:nvPr/>
        </p:nvSpPr>
        <p:spPr bwMode="auto">
          <a:xfrm>
            <a:off x="827088" y="4775260"/>
            <a:ext cx="2328862" cy="830263"/>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eaLnBrk="1" hangingPunct="1">
              <a:defRPr/>
            </a:pPr>
            <a:r>
              <a:rPr lang="zh-TW" altLang="en-US" sz="2400" b="1" dirty="0">
                <a:ln w="1905">
                  <a:noFill/>
                </a:ln>
                <a:solidFill>
                  <a:srgbClr val="F79646">
                    <a:lumMod val="50000"/>
                  </a:srgbClr>
                </a:solidFill>
                <a:latin typeface="華康中圓體(P)" pitchFamily="34" charset="-120"/>
                <a:ea typeface="華康中圓體(P)" pitchFamily="34" charset="-120"/>
              </a:rPr>
              <a:t>定位</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eaLnBrk="1" hangingPunct="1">
              <a:defRPr/>
            </a:pPr>
            <a:r>
              <a:rPr lang="zh-TW" altLang="en-US" sz="2400" b="1" dirty="0">
                <a:solidFill>
                  <a:srgbClr val="7030A0"/>
                </a:solidFill>
                <a:latin typeface="華康中圓體(P)" pitchFamily="34" charset="-120"/>
                <a:ea typeface="華康中圓體(P)" pitchFamily="34" charset="-120"/>
              </a:rPr>
              <a:t>生涯抉擇狀態</a:t>
            </a:r>
          </a:p>
        </p:txBody>
      </p:sp>
      <p:sp>
        <p:nvSpPr>
          <p:cNvPr id="52" name="文字方塊 10">
            <a:extLst>
              <a:ext uri="{FF2B5EF4-FFF2-40B4-BE49-F238E27FC236}">
                <a16:creationId xmlns:a16="http://schemas.microsoft.com/office/drawing/2014/main" id="{F7CC9087-8E1D-466F-9983-E623F96BF661}"/>
              </a:ext>
            </a:extLst>
          </p:cNvPr>
          <p:cNvSpPr txBox="1">
            <a:spLocks noChangeArrowheads="1"/>
          </p:cNvSpPr>
          <p:nvPr/>
        </p:nvSpPr>
        <p:spPr bwMode="auto">
          <a:xfrm>
            <a:off x="5094289" y="1804988"/>
            <a:ext cx="3419475" cy="57943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想要：想往哪去</a:t>
            </a:r>
          </a:p>
        </p:txBody>
      </p:sp>
      <p:sp>
        <p:nvSpPr>
          <p:cNvPr id="53" name="文字方塊 13">
            <a:extLst>
              <a:ext uri="{FF2B5EF4-FFF2-40B4-BE49-F238E27FC236}">
                <a16:creationId xmlns:a16="http://schemas.microsoft.com/office/drawing/2014/main" id="{148AC4DF-6073-446C-8693-009A00FCF9F9}"/>
              </a:ext>
            </a:extLst>
          </p:cNvPr>
          <p:cNvSpPr txBox="1">
            <a:spLocks noChangeArrowheads="1"/>
          </p:cNvSpPr>
          <p:nvPr/>
        </p:nvSpPr>
        <p:spPr bwMode="auto">
          <a:xfrm>
            <a:off x="5430838" y="4146610"/>
            <a:ext cx="2820987" cy="59372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將如何去那裡</a:t>
            </a:r>
          </a:p>
        </p:txBody>
      </p:sp>
      <p:sp>
        <p:nvSpPr>
          <p:cNvPr id="54" name="文字方塊 1">
            <a:extLst>
              <a:ext uri="{FF2B5EF4-FFF2-40B4-BE49-F238E27FC236}">
                <a16:creationId xmlns:a16="http://schemas.microsoft.com/office/drawing/2014/main" id="{F834195F-EE7D-4BA3-AF07-E4231EB5C409}"/>
              </a:ext>
            </a:extLst>
          </p:cNvPr>
          <p:cNvSpPr txBox="1">
            <a:spLocks noChangeArrowheads="1"/>
          </p:cNvSpPr>
          <p:nvPr/>
        </p:nvSpPr>
        <p:spPr bwMode="auto">
          <a:xfrm>
            <a:off x="981075" y="4219575"/>
            <a:ext cx="2241550" cy="57943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現在在哪裡</a:t>
            </a:r>
          </a:p>
        </p:txBody>
      </p:sp>
    </p:spTree>
  </p:cSld>
  <p:clrMapOvr>
    <a:masterClrMapping/>
  </p:clrMapOvr>
  <p:transition spd="slow">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B6252-5633-4FE4-AB9C-79AE342637B4}"/>
              </a:ext>
            </a:extLst>
          </p:cNvPr>
          <p:cNvSpPr>
            <a:spLocks noGrp="1"/>
          </p:cNvSpPr>
          <p:nvPr>
            <p:ph type="title"/>
          </p:nvPr>
        </p:nvSpPr>
        <p:spPr>
          <a:xfrm>
            <a:off x="457200" y="557213"/>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a:extLst>
              <a:ext uri="{FF2B5EF4-FFF2-40B4-BE49-F238E27FC236}">
                <a16:creationId xmlns:a16="http://schemas.microsoft.com/office/drawing/2014/main" id="{4399E95F-14D8-4DA5-9136-560A5C73F547}"/>
              </a:ext>
            </a:extLst>
          </p:cNvPr>
          <p:cNvGraphicFramePr>
            <a:graphicFrameLocks noGrp="1"/>
          </p:cNvGraphicFramePr>
          <p:nvPr>
            <p:ph idx="1"/>
          </p:nvPr>
        </p:nvGraphicFramePr>
        <p:xfrm>
          <a:off x="1889703" y="1507157"/>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群組 22"/>
          <p:cNvGrpSpPr>
            <a:grpSpLocks/>
          </p:cNvGrpSpPr>
          <p:nvPr/>
        </p:nvGrpSpPr>
        <p:grpSpPr bwMode="auto">
          <a:xfrm>
            <a:off x="323852" y="1989167"/>
            <a:ext cx="2447925" cy="1821753"/>
            <a:chOff x="395536" y="1772816"/>
            <a:chExt cx="2448272" cy="1822647"/>
          </a:xfrm>
        </p:grpSpPr>
        <p:sp>
          <p:nvSpPr>
            <p:cNvPr id="13" name="向右箭號圖說文字 12">
              <a:extLst>
                <a:ext uri="{FF2B5EF4-FFF2-40B4-BE49-F238E27FC236}">
                  <a16:creationId xmlns:a16="http://schemas.microsoft.com/office/drawing/2014/main" id="{1C9C7E8A-CBDB-4D5B-8689-048258FFD15A}"/>
                </a:ext>
              </a:extLst>
            </p:cNvPr>
            <p:cNvSpPr/>
            <p:nvPr/>
          </p:nvSpPr>
          <p:spPr>
            <a:xfrm>
              <a:off x="395536" y="1772816"/>
              <a:ext cx="2448272" cy="1728048"/>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6" name="文字方塊 13"/>
            <p:cNvSpPr txBox="1">
              <a:spLocks noChangeArrowheads="1"/>
            </p:cNvSpPr>
            <p:nvPr/>
          </p:nvSpPr>
          <p:spPr bwMode="auto">
            <a:xfrm>
              <a:off x="412119" y="1778689"/>
              <a:ext cx="1752196" cy="181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800">
                  <a:solidFill>
                    <a:srgbClr val="404040"/>
                  </a:solidFill>
                  <a:latin typeface="Microsoft New Tai Lue" pitchFamily="34" charset="0"/>
                  <a:ea typeface="Microsoft New Tai Lue" pitchFamily="34" charset="0"/>
                  <a:cs typeface="Microsoft New Tai Lue" pitchFamily="34" charset="0"/>
                </a:defRPr>
              </a:lvl1pPr>
              <a:lvl2pPr marL="742950" indent="-285750">
                <a:spcBef>
                  <a:spcPct val="20000"/>
                </a:spcBef>
                <a:buFont typeface="Arial" pitchFamily="34" charset="0"/>
                <a:buChar char="–"/>
                <a:defRPr sz="2400">
                  <a:solidFill>
                    <a:srgbClr val="404040"/>
                  </a:solidFill>
                  <a:latin typeface="Microsoft New Tai Lue" pitchFamily="34" charset="0"/>
                  <a:ea typeface="Microsoft New Tai Lue" pitchFamily="34" charset="0"/>
                  <a:cs typeface="Microsoft New Tai Lue" pitchFamily="34" charset="0"/>
                </a:defRPr>
              </a:lvl2pPr>
              <a:lvl3pPr marL="11430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3pPr>
              <a:lvl4pPr marL="16002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4pPr>
              <a:lvl5pPr marL="20574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5pPr>
              <a:lvl6pPr marL="25146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6pPr>
              <a:lvl7pPr marL="29718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7pPr>
              <a:lvl8pPr marL="34290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8pPr>
              <a:lvl9pPr marL="38862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9pPr>
            </a:lstStyle>
            <a:p>
              <a:pPr eaLnBrk="1" hangingPunct="1">
                <a:spcBef>
                  <a:spcPct val="0"/>
                </a:spcBef>
                <a:buFontTx/>
                <a:buNone/>
              </a:pPr>
              <a:r>
                <a:rPr kumimoji="0" lang="zh-TW" altLang="en-US" b="1">
                  <a:solidFill>
                    <a:srgbClr val="000000"/>
                  </a:solidFill>
                  <a:latin typeface="Tw Cen MT" pitchFamily="34" charset="0"/>
                  <a:ea typeface="微軟正黑體" pitchFamily="34" charset="-120"/>
                </a:rPr>
                <a:t>肯定孩子、</a:t>
              </a:r>
              <a:endParaRPr kumimoji="0" lang="en-US" altLang="zh-TW" b="1">
                <a:solidFill>
                  <a:srgbClr val="000000"/>
                </a:solidFill>
                <a:latin typeface="Tw Cen MT" pitchFamily="34" charset="0"/>
                <a:ea typeface="微軟正黑體" pitchFamily="34" charset="-120"/>
              </a:endParaRPr>
            </a:p>
            <a:p>
              <a:pPr eaLnBrk="1" hangingPunct="1">
                <a:spcBef>
                  <a:spcPct val="0"/>
                </a:spcBef>
                <a:buFontTx/>
                <a:buNone/>
              </a:pPr>
              <a:r>
                <a:rPr kumimoji="0" lang="zh-TW" altLang="en-US" b="1">
                  <a:solidFill>
                    <a:srgbClr val="000000"/>
                  </a:solidFill>
                  <a:latin typeface="Tw Cen MT" pitchFamily="34" charset="0"/>
                  <a:ea typeface="微軟正黑體" pitchFamily="34" charset="-120"/>
                </a:rPr>
                <a:t>鼓勵孩子、</a:t>
              </a:r>
              <a:endParaRPr kumimoji="0" lang="en-US" altLang="zh-TW" b="1">
                <a:solidFill>
                  <a:srgbClr val="000000"/>
                </a:solidFill>
                <a:latin typeface="Tw Cen MT" pitchFamily="34" charset="0"/>
                <a:ea typeface="微軟正黑體" pitchFamily="34" charset="-120"/>
              </a:endParaRPr>
            </a:p>
            <a:p>
              <a:pPr eaLnBrk="1" hangingPunct="1">
                <a:spcBef>
                  <a:spcPct val="0"/>
                </a:spcBef>
                <a:buFontTx/>
                <a:buNone/>
              </a:pPr>
              <a:r>
                <a:rPr kumimoji="0" lang="zh-TW" altLang="en-US" b="1">
                  <a:solidFill>
                    <a:srgbClr val="000000"/>
                  </a:solidFill>
                  <a:latin typeface="Tw Cen MT" pitchFamily="34" charset="0"/>
                  <a:ea typeface="微軟正黑體" pitchFamily="34" charset="-120"/>
                </a:rPr>
                <a:t>拓展其視野</a:t>
              </a:r>
            </a:p>
          </p:txBody>
        </p:sp>
      </p:grpSp>
      <p:pic>
        <p:nvPicPr>
          <p:cNvPr id="216069" name="圖片 11" descr="1991.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00296" y="1604963"/>
            <a:ext cx="107156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24"/>
          <p:cNvGrpSpPr>
            <a:grpSpLocks/>
          </p:cNvGrpSpPr>
          <p:nvPr/>
        </p:nvGrpSpPr>
        <p:grpSpPr bwMode="auto">
          <a:xfrm>
            <a:off x="323852" y="4076701"/>
            <a:ext cx="2447925" cy="1846090"/>
            <a:chOff x="395536" y="3789040"/>
            <a:chExt cx="2448272" cy="1845915"/>
          </a:xfrm>
        </p:grpSpPr>
        <p:sp>
          <p:nvSpPr>
            <p:cNvPr id="15" name="向右箭號圖說文字 14">
              <a:extLst>
                <a:ext uri="{FF2B5EF4-FFF2-40B4-BE49-F238E27FC236}">
                  <a16:creationId xmlns:a16="http://schemas.microsoft.com/office/drawing/2014/main" id="{797BE537-AB17-47F3-9272-45402553D8AA}"/>
                </a:ext>
              </a:extLst>
            </p:cNvPr>
            <p:cNvSpPr/>
            <p:nvPr/>
          </p:nvSpPr>
          <p:spPr>
            <a:xfrm>
              <a:off x="395536" y="3789040"/>
              <a:ext cx="2448272" cy="1728624"/>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4" name="文字方塊 15"/>
            <p:cNvSpPr txBox="1">
              <a:spLocks noChangeArrowheads="1"/>
            </p:cNvSpPr>
            <p:nvPr/>
          </p:nvSpPr>
          <p:spPr bwMode="auto">
            <a:xfrm>
              <a:off x="418616" y="3819245"/>
              <a:ext cx="1752195" cy="181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800">
                  <a:solidFill>
                    <a:srgbClr val="404040"/>
                  </a:solidFill>
                  <a:latin typeface="Microsoft New Tai Lue" pitchFamily="34" charset="0"/>
                  <a:ea typeface="Microsoft New Tai Lue" pitchFamily="34" charset="0"/>
                  <a:cs typeface="Microsoft New Tai Lue" pitchFamily="34" charset="0"/>
                </a:defRPr>
              </a:lvl1pPr>
              <a:lvl2pPr marL="742950" indent="-285750">
                <a:spcBef>
                  <a:spcPct val="20000"/>
                </a:spcBef>
                <a:buFont typeface="Arial" pitchFamily="34" charset="0"/>
                <a:buChar char="–"/>
                <a:defRPr sz="2400">
                  <a:solidFill>
                    <a:srgbClr val="404040"/>
                  </a:solidFill>
                  <a:latin typeface="Microsoft New Tai Lue" pitchFamily="34" charset="0"/>
                  <a:ea typeface="Microsoft New Tai Lue" pitchFamily="34" charset="0"/>
                  <a:cs typeface="Microsoft New Tai Lue" pitchFamily="34" charset="0"/>
                </a:defRPr>
              </a:lvl2pPr>
              <a:lvl3pPr marL="11430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3pPr>
              <a:lvl4pPr marL="16002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4pPr>
              <a:lvl5pPr marL="20574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5pPr>
              <a:lvl6pPr marL="25146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6pPr>
              <a:lvl7pPr marL="29718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7pPr>
              <a:lvl8pPr marL="34290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8pPr>
              <a:lvl9pPr marL="38862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9pPr>
            </a:lstStyle>
            <a:p>
              <a:pPr eaLnBrk="1" hangingPunct="1">
                <a:spcBef>
                  <a:spcPct val="0"/>
                </a:spcBef>
                <a:buFontTx/>
                <a:buNone/>
              </a:pPr>
              <a:r>
                <a:rPr kumimoji="0" lang="zh-TW" altLang="en-US" b="1">
                  <a:solidFill>
                    <a:srgbClr val="000000"/>
                  </a:solidFill>
                  <a:latin typeface="Tw Cen MT" pitchFamily="34" charset="0"/>
                  <a:ea typeface="微軟正黑體" pitchFamily="34" charset="-120"/>
                </a:rPr>
                <a:t>理解孩子、</a:t>
              </a:r>
              <a:endParaRPr kumimoji="0" lang="en-US" altLang="zh-TW" b="1">
                <a:solidFill>
                  <a:srgbClr val="000000"/>
                </a:solidFill>
                <a:latin typeface="Tw Cen MT" pitchFamily="34" charset="0"/>
                <a:ea typeface="微軟正黑體" pitchFamily="34" charset="-120"/>
              </a:endParaRPr>
            </a:p>
            <a:p>
              <a:pPr eaLnBrk="1" hangingPunct="1">
                <a:spcBef>
                  <a:spcPct val="0"/>
                </a:spcBef>
                <a:buFontTx/>
                <a:buNone/>
              </a:pPr>
              <a:r>
                <a:rPr kumimoji="0" lang="zh-TW" altLang="en-US" b="1">
                  <a:solidFill>
                    <a:srgbClr val="000000"/>
                  </a:solidFill>
                  <a:latin typeface="Tw Cen MT" pitchFamily="34" charset="0"/>
                  <a:ea typeface="微軟正黑體" pitchFamily="34" charset="-120"/>
                </a:rPr>
                <a:t>尋找同盟、</a:t>
              </a:r>
              <a:endParaRPr kumimoji="0" lang="en-US" altLang="zh-TW" b="1">
                <a:solidFill>
                  <a:srgbClr val="000000"/>
                </a:solidFill>
                <a:latin typeface="Tw Cen MT" pitchFamily="34" charset="0"/>
                <a:ea typeface="微軟正黑體" pitchFamily="34" charset="-120"/>
              </a:endParaRPr>
            </a:p>
            <a:p>
              <a:pPr eaLnBrk="1" hangingPunct="1">
                <a:spcBef>
                  <a:spcPct val="0"/>
                </a:spcBef>
                <a:buFontTx/>
                <a:buNone/>
              </a:pPr>
              <a:r>
                <a:rPr kumimoji="0" lang="zh-TW" altLang="en-US" b="1">
                  <a:solidFill>
                    <a:srgbClr val="000000"/>
                  </a:solidFill>
                  <a:latin typeface="Tw Cen MT" pitchFamily="34" charset="0"/>
                  <a:ea typeface="微軟正黑體" pitchFamily="34" charset="-120"/>
                </a:rPr>
                <a:t>微調整期待</a:t>
              </a:r>
            </a:p>
          </p:txBody>
        </p:sp>
      </p:grpSp>
      <p:pic>
        <p:nvPicPr>
          <p:cNvPr id="216071" name="圖片 10" descr="113.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11414" y="5232400"/>
            <a:ext cx="9048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23"/>
          <p:cNvGrpSpPr>
            <a:grpSpLocks/>
          </p:cNvGrpSpPr>
          <p:nvPr/>
        </p:nvGrpSpPr>
        <p:grpSpPr bwMode="auto">
          <a:xfrm>
            <a:off x="6011893" y="2060575"/>
            <a:ext cx="2700337" cy="1728788"/>
            <a:chOff x="6516210" y="1844824"/>
            <a:chExt cx="2699785" cy="1728192"/>
          </a:xfrm>
        </p:grpSpPr>
        <p:sp>
          <p:nvSpPr>
            <p:cNvPr id="18" name="向右箭號圖說文字 17">
              <a:extLst>
                <a:ext uri="{FF2B5EF4-FFF2-40B4-BE49-F238E27FC236}">
                  <a16:creationId xmlns:a16="http://schemas.microsoft.com/office/drawing/2014/main" id="{34ED01C4-C2C9-4194-94E5-F228D1E9C539}"/>
                </a:ext>
              </a:extLst>
            </p:cNvPr>
            <p:cNvSpPr/>
            <p:nvPr/>
          </p:nvSpPr>
          <p:spPr>
            <a:xfrm rot="10800000">
              <a:off x="6516210" y="1844824"/>
              <a:ext cx="2591857"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2" name="文字方塊 18"/>
            <p:cNvSpPr txBox="1">
              <a:spLocks noChangeArrowheads="1"/>
            </p:cNvSpPr>
            <p:nvPr/>
          </p:nvSpPr>
          <p:spPr bwMode="auto">
            <a:xfrm>
              <a:off x="7164282" y="2044005"/>
              <a:ext cx="2051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800">
                  <a:solidFill>
                    <a:srgbClr val="404040"/>
                  </a:solidFill>
                  <a:latin typeface="Microsoft New Tai Lue" pitchFamily="34" charset="0"/>
                  <a:ea typeface="Microsoft New Tai Lue" pitchFamily="34" charset="0"/>
                  <a:cs typeface="Microsoft New Tai Lue" pitchFamily="34" charset="0"/>
                </a:defRPr>
              </a:lvl1pPr>
              <a:lvl2pPr marL="742950" indent="-285750">
                <a:spcBef>
                  <a:spcPct val="20000"/>
                </a:spcBef>
                <a:buFont typeface="Arial" pitchFamily="34" charset="0"/>
                <a:buChar char="–"/>
                <a:defRPr sz="2400">
                  <a:solidFill>
                    <a:srgbClr val="404040"/>
                  </a:solidFill>
                  <a:latin typeface="Microsoft New Tai Lue" pitchFamily="34" charset="0"/>
                  <a:ea typeface="Microsoft New Tai Lue" pitchFamily="34" charset="0"/>
                  <a:cs typeface="Microsoft New Tai Lue" pitchFamily="34" charset="0"/>
                </a:defRPr>
              </a:lvl2pPr>
              <a:lvl3pPr marL="11430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3pPr>
              <a:lvl4pPr marL="16002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4pPr>
              <a:lvl5pPr marL="20574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5pPr>
              <a:lvl6pPr marL="25146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6pPr>
              <a:lvl7pPr marL="29718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7pPr>
              <a:lvl8pPr marL="34290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8pPr>
              <a:lvl9pPr marL="38862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9pPr>
            </a:lstStyle>
            <a:p>
              <a:pPr eaLnBrk="1" hangingPunct="1">
                <a:spcBef>
                  <a:spcPct val="0"/>
                </a:spcBef>
                <a:buFontTx/>
                <a:buNone/>
              </a:pPr>
              <a:r>
                <a:rPr kumimoji="0" lang="zh-TW" altLang="en-US" b="1">
                  <a:solidFill>
                    <a:srgbClr val="000000"/>
                  </a:solidFill>
                  <a:latin typeface="Tw Cen MT" pitchFamily="34" charset="0"/>
                  <a:ea typeface="微軟正黑體" pitchFamily="34" charset="-120"/>
                </a:rPr>
                <a:t>陪伴孩子、</a:t>
              </a:r>
              <a:endParaRPr kumimoji="0" lang="en-US" altLang="zh-TW" b="1">
                <a:solidFill>
                  <a:srgbClr val="000000"/>
                </a:solidFill>
                <a:latin typeface="Tw Cen MT" pitchFamily="34" charset="0"/>
                <a:ea typeface="微軟正黑體" pitchFamily="34" charset="-120"/>
              </a:endParaRPr>
            </a:p>
            <a:p>
              <a:pPr eaLnBrk="1" hangingPunct="1">
                <a:spcBef>
                  <a:spcPct val="0"/>
                </a:spcBef>
                <a:buFontTx/>
                <a:buNone/>
              </a:pPr>
              <a:r>
                <a:rPr kumimoji="0" lang="zh-TW" altLang="en-US" b="1">
                  <a:solidFill>
                    <a:srgbClr val="000000"/>
                  </a:solidFill>
                  <a:latin typeface="Tw Cen MT" pitchFamily="34" charset="0"/>
                  <a:ea typeface="微軟正黑體" pitchFamily="34" charset="-120"/>
                </a:rPr>
                <a:t>多做討論、</a:t>
              </a:r>
              <a:endParaRPr kumimoji="0" lang="en-US" altLang="zh-TW" b="1">
                <a:solidFill>
                  <a:srgbClr val="000000"/>
                </a:solidFill>
                <a:latin typeface="Tw Cen MT" pitchFamily="34" charset="0"/>
                <a:ea typeface="微軟正黑體" pitchFamily="34" charset="-120"/>
              </a:endParaRPr>
            </a:p>
            <a:p>
              <a:pPr eaLnBrk="1" hangingPunct="1">
                <a:spcBef>
                  <a:spcPct val="0"/>
                </a:spcBef>
                <a:buFontTx/>
                <a:buNone/>
              </a:pPr>
              <a:r>
                <a:rPr kumimoji="0" lang="zh-TW" altLang="en-US" b="1">
                  <a:solidFill>
                    <a:srgbClr val="000000"/>
                  </a:solidFill>
                  <a:latin typeface="Tw Cen MT" pitchFamily="34" charset="0"/>
                  <a:ea typeface="微軟正黑體" pitchFamily="34" charset="-120"/>
                </a:rPr>
                <a:t>找具體資訊</a:t>
              </a:r>
              <a:endParaRPr kumimoji="0" lang="en-US" altLang="zh-TW" b="1">
                <a:solidFill>
                  <a:srgbClr val="000000"/>
                </a:solidFill>
                <a:latin typeface="Tw Cen MT" pitchFamily="34" charset="0"/>
                <a:ea typeface="微軟正黑體" pitchFamily="34" charset="-120"/>
              </a:endParaRPr>
            </a:p>
          </p:txBody>
        </p:sp>
      </p:grpSp>
      <p:grpSp>
        <p:nvGrpSpPr>
          <p:cNvPr id="7" name="群組 25"/>
          <p:cNvGrpSpPr>
            <a:grpSpLocks/>
          </p:cNvGrpSpPr>
          <p:nvPr/>
        </p:nvGrpSpPr>
        <p:grpSpPr bwMode="auto">
          <a:xfrm>
            <a:off x="6115051" y="4005263"/>
            <a:ext cx="2597188" cy="1727200"/>
            <a:chOff x="6588224" y="3789040"/>
            <a:chExt cx="2597236" cy="1728192"/>
          </a:xfrm>
        </p:grpSpPr>
        <p:sp>
          <p:nvSpPr>
            <p:cNvPr id="20" name="向右箭號圖說文字 19">
              <a:extLst>
                <a:ext uri="{FF2B5EF4-FFF2-40B4-BE49-F238E27FC236}">
                  <a16:creationId xmlns:a16="http://schemas.microsoft.com/office/drawing/2014/main" id="{B8AE07D0-8EDA-44E2-9904-7E352AC82303}"/>
                </a:ext>
              </a:extLst>
            </p:cNvPr>
            <p:cNvSpPr/>
            <p:nvPr/>
          </p:nvSpPr>
          <p:spPr>
            <a:xfrm rot="10800000">
              <a:off x="6588224" y="3789040"/>
              <a:ext cx="2489247"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0" name="文字方塊 21"/>
            <p:cNvSpPr txBox="1">
              <a:spLocks noChangeArrowheads="1"/>
            </p:cNvSpPr>
            <p:nvPr/>
          </p:nvSpPr>
          <p:spPr bwMode="auto">
            <a:xfrm>
              <a:off x="7205394" y="3999788"/>
              <a:ext cx="1980066" cy="138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2800">
                  <a:solidFill>
                    <a:srgbClr val="404040"/>
                  </a:solidFill>
                  <a:latin typeface="Microsoft New Tai Lue" pitchFamily="34" charset="0"/>
                  <a:ea typeface="Microsoft New Tai Lue" pitchFamily="34" charset="0"/>
                  <a:cs typeface="Microsoft New Tai Lue" pitchFamily="34" charset="0"/>
                </a:defRPr>
              </a:lvl1pPr>
              <a:lvl2pPr marL="742950" indent="-285750">
                <a:spcBef>
                  <a:spcPct val="20000"/>
                </a:spcBef>
                <a:buFont typeface="Arial" pitchFamily="34" charset="0"/>
                <a:buChar char="–"/>
                <a:defRPr sz="2400">
                  <a:solidFill>
                    <a:srgbClr val="404040"/>
                  </a:solidFill>
                  <a:latin typeface="Microsoft New Tai Lue" pitchFamily="34" charset="0"/>
                  <a:ea typeface="Microsoft New Tai Lue" pitchFamily="34" charset="0"/>
                  <a:cs typeface="Microsoft New Tai Lue" pitchFamily="34" charset="0"/>
                </a:defRPr>
              </a:lvl2pPr>
              <a:lvl3pPr marL="11430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3pPr>
              <a:lvl4pPr marL="16002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4pPr>
              <a:lvl5pPr marL="20574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5pPr>
              <a:lvl6pPr marL="25146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6pPr>
              <a:lvl7pPr marL="29718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7pPr>
              <a:lvl8pPr marL="34290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8pPr>
              <a:lvl9pPr marL="38862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9pPr>
            </a:lstStyle>
            <a:p>
              <a:pPr eaLnBrk="1" hangingPunct="1">
                <a:spcBef>
                  <a:spcPct val="0"/>
                </a:spcBef>
                <a:buFontTx/>
                <a:buNone/>
              </a:pPr>
              <a:r>
                <a:rPr kumimoji="0" lang="zh-TW" altLang="en-US" b="1">
                  <a:solidFill>
                    <a:srgbClr val="000000"/>
                  </a:solidFill>
                  <a:latin typeface="Tw Cen MT" pitchFamily="34" charset="0"/>
                  <a:ea typeface="微軟正黑體" pitchFamily="34" charset="-120"/>
                </a:rPr>
                <a:t>給予建議、</a:t>
              </a:r>
              <a:endParaRPr kumimoji="0" lang="en-US" altLang="zh-TW" b="1">
                <a:solidFill>
                  <a:srgbClr val="000000"/>
                </a:solidFill>
                <a:latin typeface="Tw Cen MT" pitchFamily="34" charset="0"/>
                <a:ea typeface="微軟正黑體" pitchFamily="34" charset="-120"/>
              </a:endParaRPr>
            </a:p>
            <a:p>
              <a:pPr eaLnBrk="1" hangingPunct="1">
                <a:spcBef>
                  <a:spcPct val="0"/>
                </a:spcBef>
                <a:buFontTx/>
                <a:buNone/>
              </a:pPr>
              <a:r>
                <a:rPr kumimoji="0" lang="zh-TW" altLang="en-US" b="1">
                  <a:solidFill>
                    <a:srgbClr val="000000"/>
                  </a:solidFill>
                  <a:latin typeface="Tw Cen MT" pitchFamily="34" charset="0"/>
                  <a:ea typeface="微軟正黑體" pitchFamily="34" charset="-120"/>
                </a:rPr>
                <a:t>提供資訊、</a:t>
              </a:r>
              <a:endParaRPr kumimoji="0" lang="en-US" altLang="zh-TW" b="1">
                <a:solidFill>
                  <a:srgbClr val="000000"/>
                </a:solidFill>
                <a:latin typeface="Tw Cen MT" pitchFamily="34" charset="0"/>
                <a:ea typeface="微軟正黑體" pitchFamily="34" charset="-120"/>
              </a:endParaRPr>
            </a:p>
            <a:p>
              <a:pPr eaLnBrk="1" hangingPunct="1">
                <a:spcBef>
                  <a:spcPct val="0"/>
                </a:spcBef>
                <a:buFontTx/>
                <a:buNone/>
              </a:pPr>
              <a:r>
                <a:rPr kumimoji="0" lang="zh-TW" altLang="en-US" b="1">
                  <a:solidFill>
                    <a:srgbClr val="000000"/>
                  </a:solidFill>
                  <a:latin typeface="Tw Cen MT" pitchFamily="34" charset="0"/>
                  <a:ea typeface="微軟正黑體" pitchFamily="34" charset="-120"/>
                </a:rPr>
                <a:t>給孩子信心</a:t>
              </a:r>
              <a:endParaRPr kumimoji="0" lang="en-US" altLang="zh-TW" b="1">
                <a:solidFill>
                  <a:srgbClr val="000000"/>
                </a:solidFill>
                <a:latin typeface="Tw Cen MT" pitchFamily="34" charset="0"/>
                <a:ea typeface="微軟正黑體" pitchFamily="34" charset="-120"/>
              </a:endParaRPr>
            </a:p>
          </p:txBody>
        </p:sp>
      </p:grpSp>
      <p:pic>
        <p:nvPicPr>
          <p:cNvPr id="216074" name="圖片 5" descr="2014080911293343681.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51530" y="5148263"/>
            <a:ext cx="9953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5" name="圖片 26" descr="132744z2ifdb25ix242xrl.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435600" y="1557398"/>
            <a:ext cx="10858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6" name="矩形 35"/>
          <p:cNvSpPr>
            <a:spLocks noChangeArrowheads="1"/>
          </p:cNvSpPr>
          <p:nvPr/>
        </p:nvSpPr>
        <p:spPr bwMode="auto">
          <a:xfrm>
            <a:off x="-36512"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2800">
                <a:solidFill>
                  <a:srgbClr val="404040"/>
                </a:solidFill>
                <a:latin typeface="Microsoft New Tai Lue" pitchFamily="34" charset="0"/>
                <a:ea typeface="Microsoft New Tai Lue" pitchFamily="34" charset="0"/>
                <a:cs typeface="Microsoft New Tai Lue" pitchFamily="34" charset="0"/>
              </a:defRPr>
            </a:lvl1pPr>
            <a:lvl2pPr marL="742950" indent="-285750">
              <a:spcBef>
                <a:spcPct val="20000"/>
              </a:spcBef>
              <a:buFont typeface="Arial" pitchFamily="34" charset="0"/>
              <a:buChar char="–"/>
              <a:defRPr sz="2400">
                <a:solidFill>
                  <a:srgbClr val="404040"/>
                </a:solidFill>
                <a:latin typeface="Microsoft New Tai Lue" pitchFamily="34" charset="0"/>
                <a:ea typeface="Microsoft New Tai Lue" pitchFamily="34" charset="0"/>
                <a:cs typeface="Microsoft New Tai Lue" pitchFamily="34" charset="0"/>
              </a:defRPr>
            </a:lvl2pPr>
            <a:lvl3pPr marL="11430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3pPr>
            <a:lvl4pPr marL="16002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4pPr>
            <a:lvl5pPr marL="20574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5pPr>
            <a:lvl6pPr marL="25146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6pPr>
            <a:lvl7pPr marL="29718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7pPr>
            <a:lvl8pPr marL="34290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8pPr>
            <a:lvl9pPr marL="38862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9pPr>
          </a:lstStyle>
          <a:p>
            <a:pPr eaLnBrk="1" hangingPunct="1">
              <a:spcBef>
                <a:spcPct val="0"/>
              </a:spcBef>
              <a:buFontTx/>
              <a:buNone/>
            </a:pPr>
            <a:endParaRPr lang="zh-TW" altLang="en-US" sz="3200">
              <a:solidFill>
                <a:srgbClr val="000000"/>
              </a:solidFill>
              <a:latin typeface="Calibri" pitchFamily="34" charset="0"/>
              <a:ea typeface="新細明體" pitchFamily="18" charset="-120"/>
            </a:endParaRPr>
          </a:p>
        </p:txBody>
      </p:sp>
      <p:pic>
        <p:nvPicPr>
          <p:cNvPr id="216077" name="Picture 2" descr="D:\學輔科資料\簡報圖案\12.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FB036846-F6F6-419B-8E10-C7D88FD25566}"/>
              </a:ext>
            </a:extLst>
          </p:cNvPr>
          <p:cNvSpPr/>
          <p:nvPr/>
        </p:nvSpPr>
        <p:spPr>
          <a:xfrm>
            <a:off x="5026064" y="76200"/>
            <a:ext cx="697627" cy="40011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圖片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4250" y="333375"/>
            <a:ext cx="32448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1" name="圖片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87930" y="333378"/>
            <a:ext cx="36814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2"/>
          <p:cNvSpPr txBox="1">
            <a:spLocks noChangeArrowheads="1"/>
          </p:cNvSpPr>
          <p:nvPr/>
        </p:nvSpPr>
        <p:spPr bwMode="auto">
          <a:xfrm>
            <a:off x="1287463" y="4868863"/>
            <a:ext cx="324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800">
                <a:solidFill>
                  <a:srgbClr val="404040"/>
                </a:solidFill>
                <a:latin typeface="Microsoft New Tai Lue" pitchFamily="34" charset="0"/>
                <a:ea typeface="Microsoft New Tai Lue" pitchFamily="34" charset="0"/>
                <a:cs typeface="Microsoft New Tai Lue" pitchFamily="34" charset="0"/>
              </a:defRPr>
            </a:lvl1pPr>
            <a:lvl2pPr marL="742950" indent="-285750">
              <a:spcBef>
                <a:spcPct val="20000"/>
              </a:spcBef>
              <a:buFont typeface="Arial" pitchFamily="34" charset="0"/>
              <a:buChar char="–"/>
              <a:defRPr sz="2400">
                <a:solidFill>
                  <a:srgbClr val="404040"/>
                </a:solidFill>
                <a:latin typeface="Microsoft New Tai Lue" pitchFamily="34" charset="0"/>
                <a:ea typeface="Microsoft New Tai Lue" pitchFamily="34" charset="0"/>
                <a:cs typeface="Microsoft New Tai Lue" pitchFamily="34" charset="0"/>
              </a:defRPr>
            </a:lvl2pPr>
            <a:lvl3pPr marL="11430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3pPr>
            <a:lvl4pPr marL="16002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4pPr>
            <a:lvl5pPr marL="20574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5pPr>
            <a:lvl6pPr marL="25146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6pPr>
            <a:lvl7pPr marL="29718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7pPr>
            <a:lvl8pPr marL="34290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8pPr>
            <a:lvl9pPr marL="38862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9pPr>
          </a:lstStyle>
          <a:p>
            <a:pPr>
              <a:spcBef>
                <a:spcPct val="0"/>
              </a:spcBef>
              <a:buFontTx/>
              <a:buNone/>
            </a:pPr>
            <a:r>
              <a:rPr lang="zh-TW" altLang="en-US" sz="2400" b="1">
                <a:solidFill>
                  <a:srgbClr val="0000CC"/>
                </a:solidFill>
                <a:latin typeface="標楷體" pitchFamily="65" charset="-120"/>
                <a:ea typeface="標楷體" pitchFamily="65" charset="-120"/>
              </a:rPr>
              <a:t>教育部適性入學網站</a:t>
            </a:r>
          </a:p>
        </p:txBody>
      </p:sp>
      <p:sp>
        <p:nvSpPr>
          <p:cNvPr id="217093" name="矩形 3"/>
          <p:cNvSpPr>
            <a:spLocks noChangeArrowheads="1"/>
          </p:cNvSpPr>
          <p:nvPr/>
        </p:nvSpPr>
        <p:spPr bwMode="auto">
          <a:xfrm>
            <a:off x="5435631" y="4868922"/>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2800">
                <a:solidFill>
                  <a:srgbClr val="404040"/>
                </a:solidFill>
                <a:latin typeface="Microsoft New Tai Lue" pitchFamily="34" charset="0"/>
                <a:ea typeface="Microsoft New Tai Lue" pitchFamily="34" charset="0"/>
                <a:cs typeface="Microsoft New Tai Lue" pitchFamily="34" charset="0"/>
              </a:defRPr>
            </a:lvl1pPr>
            <a:lvl2pPr marL="742950" indent="-285750">
              <a:spcBef>
                <a:spcPct val="20000"/>
              </a:spcBef>
              <a:buFont typeface="Arial" pitchFamily="34" charset="0"/>
              <a:buChar char="–"/>
              <a:defRPr sz="2400">
                <a:solidFill>
                  <a:srgbClr val="404040"/>
                </a:solidFill>
                <a:latin typeface="Microsoft New Tai Lue" pitchFamily="34" charset="0"/>
                <a:ea typeface="Microsoft New Tai Lue" pitchFamily="34" charset="0"/>
                <a:cs typeface="Microsoft New Tai Lue" pitchFamily="34" charset="0"/>
              </a:defRPr>
            </a:lvl2pPr>
            <a:lvl3pPr marL="11430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3pPr>
            <a:lvl4pPr marL="16002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4pPr>
            <a:lvl5pPr marL="20574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5pPr>
            <a:lvl6pPr marL="25146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6pPr>
            <a:lvl7pPr marL="29718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7pPr>
            <a:lvl8pPr marL="34290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8pPr>
            <a:lvl9pPr marL="38862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9pPr>
          </a:lstStyle>
          <a:p>
            <a:pPr>
              <a:spcBef>
                <a:spcPct val="0"/>
              </a:spcBef>
              <a:buFontTx/>
              <a:buNone/>
            </a:pPr>
            <a:r>
              <a:rPr lang="zh-TW" altLang="en-US" sz="2400" b="1">
                <a:solidFill>
                  <a:schemeClr val="tx1"/>
                </a:solidFill>
                <a:latin typeface="標楷體" pitchFamily="65" charset="-120"/>
                <a:ea typeface="標楷體" pitchFamily="65" charset="-120"/>
              </a:rPr>
              <a:t>桃園市適性入學網站</a:t>
            </a:r>
          </a:p>
        </p:txBody>
      </p:sp>
    </p:spTree>
    <p:custDataLst>
      <p:tags r:id="rId1"/>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C0A277-67A9-4DBC-9D36-345E620B6183}"/>
              </a:ext>
            </a:extLst>
          </p:cNvPr>
          <p:cNvSpPr>
            <a:spLocks noGrp="1"/>
          </p:cNvSpPr>
          <p:nvPr>
            <p:ph type="title"/>
          </p:nvPr>
        </p:nvSpPr>
        <p:spPr>
          <a:xfrm>
            <a:off x="457200" y="630238"/>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a:extLst>
              <a:ext uri="{FF2B5EF4-FFF2-40B4-BE49-F238E27FC236}">
                <a16:creationId xmlns:a16="http://schemas.microsoft.com/office/drawing/2014/main" id="{9B8BAC40-C647-4E12-9C3B-C9DFA92E4CDA}"/>
              </a:ext>
            </a:extLst>
          </p:cNvPr>
          <p:cNvPicPr>
            <a:picLocks noGrp="1" noChangeAspect="1"/>
          </p:cNvPicPr>
          <p:nvPr>
            <p:ph idx="1"/>
          </p:nvPr>
        </p:nvPicPr>
        <p:blipFill>
          <a:blip r:embed="rId3" cstate="email">
            <a:lum bright="10000"/>
            <a:extLst>
              <a:ext uri="{28A0092B-C50C-407E-A947-70E740481C1C}">
                <a14:useLocalDpi xmlns:a14="http://schemas.microsoft.com/office/drawing/2010/main"/>
              </a:ext>
            </a:extLst>
          </a:blip>
          <a:stretch>
            <a:fillRect/>
          </a:stretch>
        </p:blipFill>
        <p:spPr>
          <a:xfrm>
            <a:off x="6516216" y="5265339"/>
            <a:ext cx="2627784" cy="1592731"/>
          </a:xfrm>
          <a:effectLst>
            <a:softEdge rad="112500"/>
          </a:effectLst>
        </p:spPr>
      </p:pic>
      <p:graphicFrame>
        <p:nvGraphicFramePr>
          <p:cNvPr id="6" name="資料庫圖表 5">
            <a:extLst>
              <a:ext uri="{FF2B5EF4-FFF2-40B4-BE49-F238E27FC236}">
                <a16:creationId xmlns:a16="http://schemas.microsoft.com/office/drawing/2014/main" id="{CC4C8E94-B4E0-4701-999A-BD9A865D0E79}"/>
              </a:ext>
            </a:extLst>
          </p:cNvPr>
          <p:cNvGraphicFramePr/>
          <p:nvPr/>
        </p:nvGraphicFramePr>
        <p:xfrm>
          <a:off x="611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8117" name="矩形 14"/>
          <p:cNvSpPr>
            <a:spLocks noChangeArrowheads="1"/>
          </p:cNvSpPr>
          <p:nvPr/>
        </p:nvSpPr>
        <p:spPr bwMode="auto">
          <a:xfrm>
            <a:off x="-36512"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2800">
                <a:solidFill>
                  <a:srgbClr val="404040"/>
                </a:solidFill>
                <a:latin typeface="Microsoft New Tai Lue" pitchFamily="34" charset="0"/>
                <a:ea typeface="Microsoft New Tai Lue" pitchFamily="34" charset="0"/>
                <a:cs typeface="Microsoft New Tai Lue" pitchFamily="34" charset="0"/>
              </a:defRPr>
            </a:lvl1pPr>
            <a:lvl2pPr marL="742950" indent="-285750">
              <a:spcBef>
                <a:spcPct val="20000"/>
              </a:spcBef>
              <a:buFont typeface="Arial" pitchFamily="34" charset="0"/>
              <a:buChar char="–"/>
              <a:defRPr sz="2400">
                <a:solidFill>
                  <a:srgbClr val="404040"/>
                </a:solidFill>
                <a:latin typeface="Microsoft New Tai Lue" pitchFamily="34" charset="0"/>
                <a:ea typeface="Microsoft New Tai Lue" pitchFamily="34" charset="0"/>
                <a:cs typeface="Microsoft New Tai Lue" pitchFamily="34" charset="0"/>
              </a:defRPr>
            </a:lvl2pPr>
            <a:lvl3pPr marL="11430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3pPr>
            <a:lvl4pPr marL="16002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4pPr>
            <a:lvl5pPr marL="2057400" indent="-228600">
              <a:spcBef>
                <a:spcPct val="20000"/>
              </a:spcBef>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5pPr>
            <a:lvl6pPr marL="25146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6pPr>
            <a:lvl7pPr marL="29718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7pPr>
            <a:lvl8pPr marL="34290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8pPr>
            <a:lvl9pPr marL="3886200" indent="-228600" eaLnBrk="0" fontAlgn="base" hangingPunct="0">
              <a:spcBef>
                <a:spcPct val="20000"/>
              </a:spcBef>
              <a:spcAft>
                <a:spcPct val="0"/>
              </a:spcAft>
              <a:buFont typeface="Arial" pitchFamily="34" charset="0"/>
              <a:buChar char="»"/>
              <a:defRPr sz="2000">
                <a:solidFill>
                  <a:srgbClr val="404040"/>
                </a:solidFill>
                <a:latin typeface="Microsoft New Tai Lue" pitchFamily="34" charset="0"/>
                <a:ea typeface="Microsoft New Tai Lue" pitchFamily="34" charset="0"/>
                <a:cs typeface="Microsoft New Tai Lue" pitchFamily="34" charset="0"/>
              </a:defRPr>
            </a:lvl9pPr>
          </a:lstStyle>
          <a:p>
            <a:pPr eaLnBrk="1" hangingPunct="1">
              <a:spcBef>
                <a:spcPct val="0"/>
              </a:spcBef>
              <a:buFontTx/>
              <a:buNone/>
            </a:pPr>
            <a:endParaRPr lang="zh-TW" altLang="en-US" sz="3200">
              <a:solidFill>
                <a:srgbClr val="000000"/>
              </a:solidFill>
              <a:latin typeface="Calibri" pitchFamily="34" charset="0"/>
              <a:ea typeface="新細明體" pitchFamily="18" charset="-120"/>
            </a:endParaRPr>
          </a:p>
        </p:txBody>
      </p:sp>
      <p:pic>
        <p:nvPicPr>
          <p:cNvPr id="218118" name="Picture 2" descr="D:\學輔科資料\簡報圖案\12.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D06F72D4-14AB-409D-939F-43465D06442E}"/>
              </a:ext>
            </a:extLst>
          </p:cNvPr>
          <p:cNvSpPr/>
          <p:nvPr/>
        </p:nvSpPr>
        <p:spPr>
          <a:xfrm>
            <a:off x="5026064" y="76200"/>
            <a:ext cx="697627" cy="40011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90" y="1588"/>
            <a:ext cx="92456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0"/>
          <p:cNvSpPr>
            <a:spLocks noChangeArrowheads="1"/>
          </p:cNvSpPr>
          <p:nvPr/>
        </p:nvSpPr>
        <p:spPr bwMode="auto">
          <a:xfrm>
            <a:off x="2268558" y="333435"/>
            <a:ext cx="5399087" cy="587375"/>
          </a:xfrm>
          <a:prstGeom prst="rect">
            <a:avLst/>
          </a:prstGeom>
          <a:solidFill>
            <a:srgbClr val="000099"/>
          </a:solidFill>
          <a:ln>
            <a:noFill/>
          </a:ln>
          <a:effectLst>
            <a:prstShdw prst="shdw17" dist="17961" dir="2700000">
              <a:srgbClr val="995C1F"/>
            </a:prstShdw>
          </a:effectLst>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buFontTx/>
              <a:buNone/>
            </a:pPr>
            <a:r>
              <a:rPr kumimoji="0" lang="zh-TW" altLang="en-US" b="1">
                <a:solidFill>
                  <a:srgbClr val="FFFFFF"/>
                </a:solidFill>
                <a:latin typeface="Calibri" pitchFamily="34" charset="0"/>
                <a:ea typeface="標楷體" pitchFamily="65" charset="-120"/>
              </a:rPr>
              <a:t>桃連區入學管道辦理流程圖</a:t>
            </a:r>
          </a:p>
        </p:txBody>
      </p:sp>
      <p:sp>
        <p:nvSpPr>
          <p:cNvPr id="71683" name="AutoShape 74"/>
          <p:cNvSpPr>
            <a:spLocks noChangeArrowheads="1"/>
          </p:cNvSpPr>
          <p:nvPr/>
        </p:nvSpPr>
        <p:spPr bwMode="auto">
          <a:xfrm>
            <a:off x="179388" y="5516623"/>
            <a:ext cx="1109662" cy="4079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buFontTx/>
              <a:buNone/>
            </a:pPr>
            <a:r>
              <a:rPr kumimoji="0" lang="zh-TW" altLang="en-US" sz="1400" b="1">
                <a:solidFill>
                  <a:srgbClr val="000000"/>
                </a:solidFill>
                <a:latin typeface="標楷體" pitchFamily="65" charset="-120"/>
                <a:ea typeface="標楷體" pitchFamily="65" charset="-120"/>
              </a:rPr>
              <a:t>報到入學</a:t>
            </a:r>
          </a:p>
          <a:p>
            <a:pPr>
              <a:buFontTx/>
              <a:buNone/>
            </a:pPr>
            <a:endParaRPr kumimoji="0" lang="zh-TW" altLang="en-US" sz="1400" b="1">
              <a:solidFill>
                <a:srgbClr val="000000"/>
              </a:solidFill>
              <a:latin typeface="標楷體" pitchFamily="65" charset="-120"/>
              <a:ea typeface="標楷體" pitchFamily="65" charset="-120"/>
            </a:endParaRPr>
          </a:p>
        </p:txBody>
      </p:sp>
      <p:sp>
        <p:nvSpPr>
          <p:cNvPr id="71684" name="AutoShape 4"/>
          <p:cNvSpPr>
            <a:spLocks noChangeArrowheads="1"/>
          </p:cNvSpPr>
          <p:nvPr/>
        </p:nvSpPr>
        <p:spPr bwMode="auto">
          <a:xfrm>
            <a:off x="4070350" y="1401823"/>
            <a:ext cx="1843088" cy="301625"/>
          </a:xfrm>
          <a:prstGeom prst="flowChartPreparation">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buFontTx/>
              <a:buNone/>
            </a:pPr>
            <a:r>
              <a:rPr kumimoji="0" lang="zh-TW" altLang="en-US" sz="1400" b="1">
                <a:solidFill>
                  <a:srgbClr val="000000"/>
                </a:solidFill>
                <a:latin typeface="標楷體" pitchFamily="65" charset="-120"/>
                <a:ea typeface="標楷體" pitchFamily="65" charset="-120"/>
              </a:rPr>
              <a:t>國中學生</a:t>
            </a:r>
          </a:p>
        </p:txBody>
      </p:sp>
      <p:sp>
        <p:nvSpPr>
          <p:cNvPr id="71685" name="Text Box 64"/>
          <p:cNvSpPr txBox="1">
            <a:spLocks noChangeArrowheads="1"/>
          </p:cNvSpPr>
          <p:nvPr/>
        </p:nvSpPr>
        <p:spPr bwMode="auto">
          <a:xfrm>
            <a:off x="0" y="38608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buFontTx/>
              <a:buNone/>
            </a:pPr>
            <a:endParaRPr kumimoji="0" lang="zh-TW" altLang="en-US" sz="1400" b="1">
              <a:solidFill>
                <a:srgbClr val="000000"/>
              </a:solidFill>
              <a:latin typeface="標楷體" pitchFamily="65" charset="-120"/>
              <a:ea typeface="標楷體" pitchFamily="65" charset="-120"/>
            </a:endParaRPr>
          </a:p>
          <a:p>
            <a:pPr algn="ctr">
              <a:buFontTx/>
              <a:buNone/>
            </a:pPr>
            <a:r>
              <a:rPr kumimoji="0" lang="en-US" altLang="zh-TW" sz="1400" b="1">
                <a:solidFill>
                  <a:srgbClr val="000000"/>
                </a:solidFill>
                <a:latin typeface="標楷體" pitchFamily="65" charset="-120"/>
                <a:ea typeface="標楷體" pitchFamily="65" charset="-120"/>
              </a:rPr>
              <a:t>5</a:t>
            </a:r>
            <a:r>
              <a:rPr kumimoji="0" lang="zh-TW" altLang="en-US" sz="1400" b="1">
                <a:solidFill>
                  <a:srgbClr val="000000"/>
                </a:solidFill>
                <a:latin typeface="標楷體" pitchFamily="65" charset="-120"/>
                <a:ea typeface="標楷體" pitchFamily="65" charset="-120"/>
              </a:rPr>
              <a:t>月底</a:t>
            </a:r>
            <a:r>
              <a:rPr kumimoji="0" lang="en-US" altLang="zh-TW" sz="1400" b="1">
                <a:solidFill>
                  <a:srgbClr val="000000"/>
                </a:solidFill>
                <a:latin typeface="標楷體" pitchFamily="65" charset="-120"/>
                <a:ea typeface="標楷體" pitchFamily="65" charset="-120"/>
              </a:rPr>
              <a:t>~6</a:t>
            </a:r>
            <a:r>
              <a:rPr kumimoji="0" lang="zh-TW" altLang="en-US" sz="1400" b="1">
                <a:solidFill>
                  <a:srgbClr val="000000"/>
                </a:solidFill>
                <a:latin typeface="標楷體" pitchFamily="65" charset="-120"/>
                <a:ea typeface="標楷體" pitchFamily="65" charset="-120"/>
              </a:rPr>
              <a:t>月</a:t>
            </a:r>
          </a:p>
        </p:txBody>
      </p:sp>
      <p:sp>
        <p:nvSpPr>
          <p:cNvPr id="71686" name="AutoShape 74"/>
          <p:cNvSpPr>
            <a:spLocks noChangeArrowheads="1"/>
          </p:cNvSpPr>
          <p:nvPr/>
        </p:nvSpPr>
        <p:spPr bwMode="auto">
          <a:xfrm>
            <a:off x="4067175" y="6165910"/>
            <a:ext cx="1295400" cy="360363"/>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buFontTx/>
              <a:buNone/>
            </a:pPr>
            <a:r>
              <a:rPr kumimoji="0" lang="zh-TW" altLang="en-US" sz="1600" b="1">
                <a:solidFill>
                  <a:srgbClr val="000000"/>
                </a:solidFill>
                <a:latin typeface="標楷體" pitchFamily="65" charset="-120"/>
                <a:ea typeface="標楷體" pitchFamily="65" charset="-120"/>
              </a:rPr>
              <a:t>續招</a:t>
            </a:r>
          </a:p>
          <a:p>
            <a:pPr>
              <a:buFontTx/>
              <a:buNone/>
            </a:pPr>
            <a:endParaRPr kumimoji="0" lang="zh-TW" altLang="en-US" sz="2000" b="1">
              <a:solidFill>
                <a:srgbClr val="000000"/>
              </a:solidFill>
              <a:latin typeface="標楷體" pitchFamily="65" charset="-120"/>
              <a:ea typeface="標楷體" pitchFamily="65" charset="-120"/>
            </a:endParaRPr>
          </a:p>
        </p:txBody>
      </p:sp>
      <p:sp>
        <p:nvSpPr>
          <p:cNvPr id="71687" name="Line 85"/>
          <p:cNvSpPr>
            <a:spLocks noChangeShapeType="1"/>
          </p:cNvSpPr>
          <p:nvPr/>
        </p:nvSpPr>
        <p:spPr bwMode="auto">
          <a:xfrm>
            <a:off x="7891463" y="4479985"/>
            <a:ext cx="0" cy="2016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688" name="Line 86"/>
          <p:cNvSpPr>
            <a:spLocks noChangeShapeType="1"/>
          </p:cNvSpPr>
          <p:nvPr/>
        </p:nvSpPr>
        <p:spPr bwMode="auto">
          <a:xfrm>
            <a:off x="6289675" y="1803404"/>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689" name="Line 87"/>
          <p:cNvSpPr>
            <a:spLocks noChangeShapeType="1"/>
          </p:cNvSpPr>
          <p:nvPr/>
        </p:nvSpPr>
        <p:spPr bwMode="auto">
          <a:xfrm flipH="1">
            <a:off x="2163793" y="3516317"/>
            <a:ext cx="3175" cy="471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690" name="AutoShape 10"/>
          <p:cNvSpPr>
            <a:spLocks noChangeArrowheads="1"/>
          </p:cNvSpPr>
          <p:nvPr/>
        </p:nvSpPr>
        <p:spPr bwMode="auto">
          <a:xfrm>
            <a:off x="2771805" y="1978025"/>
            <a:ext cx="1585913" cy="704850"/>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spcBef>
                <a:spcPts val="1800"/>
              </a:spcBef>
              <a:buFontTx/>
              <a:buNone/>
            </a:pPr>
            <a:r>
              <a:rPr kumimoji="0" lang="zh-TW" altLang="en-US" sz="1800" b="1">
                <a:solidFill>
                  <a:srgbClr val="000000"/>
                </a:solidFill>
                <a:latin typeface="標楷體" pitchFamily="65" charset="-120"/>
                <a:ea typeface="標楷體" pitchFamily="65" charset="-120"/>
              </a:rPr>
              <a:t>國中適性輔導</a:t>
            </a:r>
          </a:p>
        </p:txBody>
      </p:sp>
      <p:sp>
        <p:nvSpPr>
          <p:cNvPr id="71691" name="AutoShape 20"/>
          <p:cNvSpPr>
            <a:spLocks noChangeArrowheads="1"/>
          </p:cNvSpPr>
          <p:nvPr/>
        </p:nvSpPr>
        <p:spPr bwMode="auto">
          <a:xfrm>
            <a:off x="3133755" y="4076760"/>
            <a:ext cx="3489325" cy="504825"/>
          </a:xfrm>
          <a:prstGeom prst="flowChartProcess">
            <a:avLst/>
          </a:prstGeom>
          <a:solidFill>
            <a:srgbClr val="99CCFF"/>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spcBef>
                <a:spcPct val="0"/>
              </a:spcBef>
              <a:buFontTx/>
              <a:buNone/>
            </a:pPr>
            <a:r>
              <a:rPr kumimoji="0" lang="zh-TW" altLang="en-US" sz="1400" b="1">
                <a:solidFill>
                  <a:srgbClr val="000000"/>
                </a:solidFill>
                <a:latin typeface="標楷體" pitchFamily="65" charset="-120"/>
                <a:ea typeface="標楷體" pitchFamily="65" charset="-120"/>
              </a:rPr>
              <a:t>高中、高職免試入學</a:t>
            </a:r>
            <a:endParaRPr kumimoji="0" lang="en-US" altLang="zh-TW" sz="1400" b="1">
              <a:solidFill>
                <a:srgbClr val="000000"/>
              </a:solidFill>
              <a:latin typeface="標楷體" pitchFamily="65" charset="-120"/>
              <a:ea typeface="標楷體" pitchFamily="65" charset="-120"/>
            </a:endParaRPr>
          </a:p>
          <a:p>
            <a:pPr algn="ctr">
              <a:spcBef>
                <a:spcPct val="0"/>
              </a:spcBef>
              <a:buFontTx/>
              <a:buNone/>
            </a:pPr>
            <a:r>
              <a:rPr kumimoji="0" lang="en-US" altLang="zh-TW" sz="1400" b="1">
                <a:solidFill>
                  <a:srgbClr val="000000"/>
                </a:solidFill>
                <a:latin typeface="標楷體" pitchFamily="65" charset="-120"/>
                <a:ea typeface="標楷體" pitchFamily="65" charset="-120"/>
              </a:rPr>
              <a:t>(</a:t>
            </a:r>
            <a:r>
              <a:rPr kumimoji="0" lang="zh-TW" altLang="en-US" sz="1400" b="1">
                <a:solidFill>
                  <a:srgbClr val="000000"/>
                </a:solidFill>
                <a:latin typeface="標楷體" pitchFamily="65" charset="-120"/>
                <a:ea typeface="標楷體" pitchFamily="65" charset="-120"/>
              </a:rPr>
              <a:t>先</a:t>
            </a:r>
            <a:r>
              <a:rPr kumimoji="0" lang="zh-TW" altLang="en-US" sz="1400" b="1">
                <a:solidFill>
                  <a:srgbClr val="FF0000"/>
                </a:solidFill>
                <a:latin typeface="標楷體" pitchFamily="65" charset="-120"/>
                <a:ea typeface="標楷體" pitchFamily="65" charset="-120"/>
              </a:rPr>
              <a:t>技優生</a:t>
            </a:r>
            <a:r>
              <a:rPr kumimoji="0" lang="zh-TW" altLang="en-US" sz="1400" b="1">
                <a:solidFill>
                  <a:srgbClr val="000000"/>
                </a:solidFill>
                <a:latin typeface="標楷體" pitchFamily="65" charset="-120"/>
                <a:ea typeface="標楷體" pitchFamily="65" charset="-120"/>
              </a:rPr>
              <a:t>甄審、再</a:t>
            </a:r>
            <a:r>
              <a:rPr kumimoji="0" lang="zh-TW" altLang="en-US" sz="1400" b="1">
                <a:solidFill>
                  <a:srgbClr val="FF0000"/>
                </a:solidFill>
                <a:latin typeface="標楷體" pitchFamily="65" charset="-120"/>
                <a:ea typeface="標楷體" pitchFamily="65" charset="-120"/>
              </a:rPr>
              <a:t>一般生</a:t>
            </a:r>
            <a:r>
              <a:rPr kumimoji="0" lang="zh-TW" altLang="en-US" sz="1400" b="1">
                <a:solidFill>
                  <a:srgbClr val="000000"/>
                </a:solidFill>
                <a:latin typeface="標楷體" pitchFamily="65" charset="-120"/>
                <a:ea typeface="標楷體" pitchFamily="65" charset="-120"/>
              </a:rPr>
              <a:t>免試入學</a:t>
            </a:r>
            <a:r>
              <a:rPr kumimoji="0" lang="en-US" altLang="zh-TW" sz="1400" b="1">
                <a:solidFill>
                  <a:srgbClr val="000000"/>
                </a:solidFill>
                <a:latin typeface="標楷體" pitchFamily="65" charset="-120"/>
                <a:ea typeface="標楷體" pitchFamily="65" charset="-120"/>
              </a:rPr>
              <a:t>)</a:t>
            </a:r>
          </a:p>
          <a:p>
            <a:pPr algn="ctr">
              <a:spcBef>
                <a:spcPct val="0"/>
              </a:spcBef>
              <a:buFontTx/>
              <a:buNone/>
            </a:pPr>
            <a:endParaRPr kumimoji="0" lang="zh-TW" altLang="en-US" sz="1800" b="1">
              <a:solidFill>
                <a:srgbClr val="000099"/>
              </a:solidFill>
              <a:latin typeface="標楷體" pitchFamily="65" charset="-120"/>
              <a:ea typeface="標楷體" pitchFamily="65" charset="-120"/>
            </a:endParaRPr>
          </a:p>
        </p:txBody>
      </p:sp>
      <p:sp>
        <p:nvSpPr>
          <p:cNvPr id="71692" name="AutoShape 5"/>
          <p:cNvSpPr>
            <a:spLocks noChangeArrowheads="1"/>
          </p:cNvSpPr>
          <p:nvPr/>
        </p:nvSpPr>
        <p:spPr bwMode="auto">
          <a:xfrm>
            <a:off x="3117880" y="3113148"/>
            <a:ext cx="3806825" cy="301625"/>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buFontTx/>
              <a:buNone/>
            </a:pPr>
            <a:r>
              <a:rPr kumimoji="0" lang="zh-TW" altLang="en-US" sz="1400" b="1">
                <a:solidFill>
                  <a:srgbClr val="000000"/>
                </a:solidFill>
                <a:latin typeface="標楷體" pitchFamily="65" charset="-120"/>
                <a:ea typeface="標楷體" pitchFamily="65" charset="-120"/>
              </a:rPr>
              <a:t>國中提供學生升學輔導建議</a:t>
            </a:r>
          </a:p>
        </p:txBody>
      </p:sp>
      <p:sp>
        <p:nvSpPr>
          <p:cNvPr id="71693" name="AutoShape 21"/>
          <p:cNvSpPr>
            <a:spLocks noChangeArrowheads="1"/>
          </p:cNvSpPr>
          <p:nvPr/>
        </p:nvSpPr>
        <p:spPr bwMode="auto">
          <a:xfrm>
            <a:off x="1547813" y="4076700"/>
            <a:ext cx="1268412" cy="565150"/>
          </a:xfrm>
          <a:prstGeom prst="flowChartProcess">
            <a:avLst/>
          </a:prstGeom>
          <a:solidFill>
            <a:srgbClr val="99CCFF"/>
          </a:solidFill>
          <a:ln w="9525">
            <a:solidFill>
              <a:srgbClr val="000000"/>
            </a:solidFill>
            <a:miter lim="800000"/>
            <a:headEnd/>
            <a:tailEnd/>
          </a:ln>
        </p:spPr>
        <p:txBody>
          <a:bodyPr lIns="10440"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lnSpc>
                <a:spcPct val="85000"/>
              </a:lnSpc>
              <a:buFontTx/>
              <a:buNone/>
            </a:pPr>
            <a:r>
              <a:rPr kumimoji="0" lang="zh-TW" altLang="en-US" sz="1200" b="1">
                <a:solidFill>
                  <a:srgbClr val="000000"/>
                </a:solidFill>
                <a:latin typeface="標楷體" pitchFamily="65" charset="-120"/>
                <a:ea typeface="標楷體" pitchFamily="65" charset="-120"/>
              </a:rPr>
              <a:t> 五專免試入學</a:t>
            </a:r>
          </a:p>
          <a:p>
            <a:pPr algn="ctr">
              <a:lnSpc>
                <a:spcPct val="85000"/>
              </a:lnSpc>
              <a:buFontTx/>
              <a:buNone/>
            </a:pPr>
            <a:r>
              <a:rPr kumimoji="0" lang="en-US" altLang="zh-TW" sz="1200" b="1">
                <a:solidFill>
                  <a:srgbClr val="000000"/>
                </a:solidFill>
                <a:latin typeface="標楷體" pitchFamily="65" charset="-120"/>
                <a:ea typeface="標楷體" pitchFamily="65" charset="-120"/>
              </a:rPr>
              <a:t>(</a:t>
            </a:r>
            <a:r>
              <a:rPr kumimoji="0" lang="zh-TW" altLang="en-US" sz="1200" b="1">
                <a:solidFill>
                  <a:srgbClr val="000000"/>
                </a:solidFill>
                <a:latin typeface="標楷體" pitchFamily="65" charset="-120"/>
                <a:ea typeface="標楷體" pitchFamily="65" charset="-120"/>
              </a:rPr>
              <a:t>北中南可各</a:t>
            </a:r>
          </a:p>
          <a:p>
            <a:pPr algn="ctr">
              <a:lnSpc>
                <a:spcPct val="85000"/>
              </a:lnSpc>
              <a:buFontTx/>
              <a:buNone/>
            </a:pPr>
            <a:r>
              <a:rPr kumimoji="0" lang="zh-TW" altLang="en-US" sz="1200" b="1">
                <a:solidFill>
                  <a:srgbClr val="000000"/>
                </a:solidFill>
                <a:latin typeface="標楷體" pitchFamily="65" charset="-120"/>
                <a:ea typeface="標楷體" pitchFamily="65" charset="-120"/>
              </a:rPr>
              <a:t>報名一所學校</a:t>
            </a:r>
            <a:r>
              <a:rPr kumimoji="0" lang="en-US" altLang="zh-TW" sz="1200" b="1">
                <a:solidFill>
                  <a:srgbClr val="000000"/>
                </a:solidFill>
                <a:latin typeface="標楷體" pitchFamily="65" charset="-120"/>
                <a:ea typeface="標楷體" pitchFamily="65" charset="-120"/>
              </a:rPr>
              <a:t>)</a:t>
            </a:r>
          </a:p>
        </p:txBody>
      </p:sp>
      <p:sp>
        <p:nvSpPr>
          <p:cNvPr id="71694" name="AutoShape 32"/>
          <p:cNvSpPr>
            <a:spLocks noChangeArrowheads="1"/>
          </p:cNvSpPr>
          <p:nvPr/>
        </p:nvSpPr>
        <p:spPr bwMode="auto">
          <a:xfrm>
            <a:off x="1692305" y="5229285"/>
            <a:ext cx="1268413"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buFontTx/>
              <a:buNone/>
            </a:pPr>
            <a:r>
              <a:rPr kumimoji="0" lang="zh-TW" altLang="en-US" sz="1400" b="1">
                <a:solidFill>
                  <a:srgbClr val="000000"/>
                </a:solidFill>
                <a:latin typeface="標楷體" pitchFamily="65" charset="-120"/>
                <a:ea typeface="標楷體" pitchFamily="65" charset="-120"/>
              </a:rPr>
              <a:t>錄取</a:t>
            </a:r>
          </a:p>
        </p:txBody>
      </p:sp>
      <p:sp>
        <p:nvSpPr>
          <p:cNvPr id="71695" name="AutoShape 33"/>
          <p:cNvSpPr>
            <a:spLocks noChangeArrowheads="1"/>
          </p:cNvSpPr>
          <p:nvPr/>
        </p:nvSpPr>
        <p:spPr bwMode="auto">
          <a:xfrm>
            <a:off x="6084888" y="5300723"/>
            <a:ext cx="1268412"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buFontTx/>
              <a:buNone/>
            </a:pPr>
            <a:r>
              <a:rPr kumimoji="0" lang="zh-TW" altLang="en-US" sz="1400" b="1">
                <a:solidFill>
                  <a:srgbClr val="000000"/>
                </a:solidFill>
                <a:latin typeface="標楷體" pitchFamily="65" charset="-120"/>
                <a:ea typeface="標楷體" pitchFamily="65" charset="-120"/>
              </a:rPr>
              <a:t>錄取</a:t>
            </a:r>
          </a:p>
        </p:txBody>
      </p:sp>
      <p:sp>
        <p:nvSpPr>
          <p:cNvPr id="71696" name="Line 41"/>
          <p:cNvSpPr>
            <a:spLocks noChangeShapeType="1"/>
          </p:cNvSpPr>
          <p:nvPr/>
        </p:nvSpPr>
        <p:spPr bwMode="auto">
          <a:xfrm flipH="1">
            <a:off x="2171730" y="4581585"/>
            <a:ext cx="11113" cy="6270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a:p>
        </p:txBody>
      </p:sp>
      <p:sp>
        <p:nvSpPr>
          <p:cNvPr id="71697" name="Rectangle 35"/>
          <p:cNvSpPr>
            <a:spLocks noChangeArrowheads="1"/>
          </p:cNvSpPr>
          <p:nvPr/>
        </p:nvSpPr>
        <p:spPr bwMode="auto">
          <a:xfrm>
            <a:off x="601186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buFontTx/>
              <a:buNone/>
            </a:pPr>
            <a:r>
              <a:rPr kumimoji="0" lang="en-US" altLang="zh-TW" sz="1400" b="1">
                <a:solidFill>
                  <a:srgbClr val="000000"/>
                </a:solidFill>
                <a:latin typeface="標楷體" pitchFamily="65" charset="-120"/>
              </a:rPr>
              <a:t>N</a:t>
            </a:r>
            <a:endParaRPr kumimoji="0" lang="en-US" altLang="zh-TW" sz="1400" b="1">
              <a:solidFill>
                <a:srgbClr val="000000"/>
              </a:solidFill>
              <a:latin typeface="Calibri" pitchFamily="34" charset="0"/>
            </a:endParaRPr>
          </a:p>
        </p:txBody>
      </p:sp>
      <p:sp>
        <p:nvSpPr>
          <p:cNvPr id="71698" name="Rectangle 91"/>
          <p:cNvSpPr>
            <a:spLocks noChangeArrowheads="1"/>
          </p:cNvSpPr>
          <p:nvPr/>
        </p:nvSpPr>
        <p:spPr bwMode="auto">
          <a:xfrm>
            <a:off x="2771777" y="3489325"/>
            <a:ext cx="5184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buFontTx/>
              <a:buNone/>
            </a:pPr>
            <a:r>
              <a:rPr kumimoji="0" lang="en-US" altLang="zh-TW" sz="1400" b="1">
                <a:solidFill>
                  <a:srgbClr val="FF3300"/>
                </a:solidFill>
                <a:latin typeface="標楷體" pitchFamily="65" charset="-120"/>
                <a:ea typeface="標楷體" pitchFamily="65" charset="-120"/>
              </a:rPr>
              <a:t>( </a:t>
            </a:r>
            <a:r>
              <a:rPr kumimoji="0" lang="zh-TW" altLang="en-US" sz="1400" b="1">
                <a:solidFill>
                  <a:srgbClr val="FF3300"/>
                </a:solidFill>
                <a:latin typeface="標楷體" pitchFamily="65" charset="-120"/>
                <a:ea typeface="標楷體" pitchFamily="65" charset="-120"/>
              </a:rPr>
              <a:t>可 同 時 報 名 ， 但 錄 取 後 擇 一 校 報 到 </a:t>
            </a:r>
            <a:r>
              <a:rPr kumimoji="0" lang="en-US" altLang="zh-TW" sz="1400" b="1">
                <a:solidFill>
                  <a:srgbClr val="FF3300"/>
                </a:solidFill>
                <a:latin typeface="標楷體" pitchFamily="65" charset="-120"/>
                <a:ea typeface="標楷體" pitchFamily="65" charset="-120"/>
              </a:rPr>
              <a:t>)</a:t>
            </a:r>
            <a:endParaRPr kumimoji="0" lang="en-US" altLang="zh-TW" sz="1400" b="1">
              <a:solidFill>
                <a:srgbClr val="000000"/>
              </a:solidFill>
              <a:latin typeface="標楷體" pitchFamily="65" charset="-120"/>
              <a:ea typeface="標楷體" pitchFamily="65" charset="-120"/>
            </a:endParaRPr>
          </a:p>
        </p:txBody>
      </p:sp>
      <p:sp>
        <p:nvSpPr>
          <p:cNvPr id="71699" name="Rectangle 35"/>
          <p:cNvSpPr>
            <a:spLocks noChangeArrowheads="1"/>
          </p:cNvSpPr>
          <p:nvPr/>
        </p:nvSpPr>
        <p:spPr bwMode="auto">
          <a:xfrm>
            <a:off x="7092951" y="5661085"/>
            <a:ext cx="317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buFontTx/>
              <a:buNone/>
            </a:pPr>
            <a:r>
              <a:rPr kumimoji="0" lang="en-US" altLang="zh-TW" sz="1400" b="1">
                <a:solidFill>
                  <a:srgbClr val="000000"/>
                </a:solidFill>
                <a:latin typeface="標楷體" pitchFamily="65" charset="-120"/>
              </a:rPr>
              <a:t>Y</a:t>
            </a:r>
            <a:endParaRPr kumimoji="0" lang="en-US" altLang="zh-TW" sz="1400" b="1">
              <a:solidFill>
                <a:srgbClr val="000000"/>
              </a:solidFill>
              <a:latin typeface="Calibri" pitchFamily="34" charset="0"/>
            </a:endParaRPr>
          </a:p>
        </p:txBody>
      </p:sp>
      <p:sp>
        <p:nvSpPr>
          <p:cNvPr id="71700" name="AutoShape 20"/>
          <p:cNvSpPr>
            <a:spLocks noChangeArrowheads="1"/>
          </p:cNvSpPr>
          <p:nvPr/>
        </p:nvSpPr>
        <p:spPr bwMode="auto">
          <a:xfrm>
            <a:off x="6877051" y="4076760"/>
            <a:ext cx="1111250" cy="504825"/>
          </a:xfrm>
          <a:prstGeom prst="flowChartProcess">
            <a:avLst/>
          </a:prstGeom>
          <a:solidFill>
            <a:srgbClr val="99CC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buFontTx/>
              <a:buNone/>
            </a:pPr>
            <a:r>
              <a:rPr kumimoji="0" lang="zh-TW" altLang="en-US" sz="1400" b="1">
                <a:solidFill>
                  <a:srgbClr val="000000"/>
                </a:solidFill>
                <a:latin typeface="標楷體" pitchFamily="65" charset="-120"/>
                <a:ea typeface="標楷體" pitchFamily="65" charset="-120"/>
              </a:rPr>
              <a:t>特色招生</a:t>
            </a:r>
          </a:p>
          <a:p>
            <a:pPr algn="ctr">
              <a:buFontTx/>
              <a:buNone/>
            </a:pPr>
            <a:r>
              <a:rPr kumimoji="0" lang="zh-TW" altLang="en-US" sz="1400" b="1">
                <a:solidFill>
                  <a:srgbClr val="000000"/>
                </a:solidFill>
                <a:latin typeface="標楷體" pitchFamily="65" charset="-120"/>
                <a:ea typeface="標楷體" pitchFamily="65" charset="-120"/>
              </a:rPr>
              <a:t>甄選入學</a:t>
            </a:r>
          </a:p>
        </p:txBody>
      </p:sp>
      <p:sp>
        <p:nvSpPr>
          <p:cNvPr id="71701" name="Line 101"/>
          <p:cNvSpPr>
            <a:spLocks noChangeShapeType="1"/>
          </p:cNvSpPr>
          <p:nvPr/>
        </p:nvSpPr>
        <p:spPr bwMode="auto">
          <a:xfrm flipH="1">
            <a:off x="5003801" y="3414713"/>
            <a:ext cx="17463" cy="590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2" name="Line 102"/>
          <p:cNvSpPr>
            <a:spLocks noChangeShapeType="1"/>
          </p:cNvSpPr>
          <p:nvPr/>
        </p:nvSpPr>
        <p:spPr bwMode="auto">
          <a:xfrm>
            <a:off x="5037138" y="4581585"/>
            <a:ext cx="0" cy="1000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3" name="Line 103"/>
          <p:cNvSpPr>
            <a:spLocks noChangeShapeType="1"/>
          </p:cNvSpPr>
          <p:nvPr/>
        </p:nvSpPr>
        <p:spPr bwMode="auto">
          <a:xfrm>
            <a:off x="5037168" y="4681538"/>
            <a:ext cx="2854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4" name="Line 104"/>
          <p:cNvSpPr>
            <a:spLocks noChangeShapeType="1"/>
          </p:cNvSpPr>
          <p:nvPr/>
        </p:nvSpPr>
        <p:spPr bwMode="auto">
          <a:xfrm>
            <a:off x="6464300" y="4681538"/>
            <a:ext cx="190500" cy="5445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5" name="Line 105"/>
          <p:cNvSpPr>
            <a:spLocks noChangeShapeType="1"/>
          </p:cNvSpPr>
          <p:nvPr/>
        </p:nvSpPr>
        <p:spPr bwMode="auto">
          <a:xfrm>
            <a:off x="5021263" y="1703388"/>
            <a:ext cx="0" cy="100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6" name="Line 106"/>
          <p:cNvSpPr>
            <a:spLocks noChangeShapeType="1"/>
          </p:cNvSpPr>
          <p:nvPr/>
        </p:nvSpPr>
        <p:spPr bwMode="auto">
          <a:xfrm>
            <a:off x="3594101" y="1803400"/>
            <a:ext cx="26955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7" name="Line 107"/>
          <p:cNvSpPr>
            <a:spLocks noChangeShapeType="1"/>
          </p:cNvSpPr>
          <p:nvPr/>
        </p:nvSpPr>
        <p:spPr bwMode="auto">
          <a:xfrm>
            <a:off x="3594100" y="1803404"/>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08" name="Line 108"/>
          <p:cNvSpPr>
            <a:spLocks noChangeShapeType="1"/>
          </p:cNvSpPr>
          <p:nvPr/>
        </p:nvSpPr>
        <p:spPr bwMode="auto">
          <a:xfrm>
            <a:off x="6289675" y="2911535"/>
            <a:ext cx="0" cy="66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09" name="Line 109"/>
          <p:cNvSpPr>
            <a:spLocks noChangeShapeType="1"/>
          </p:cNvSpPr>
          <p:nvPr/>
        </p:nvSpPr>
        <p:spPr bwMode="auto">
          <a:xfrm>
            <a:off x="3563940" y="2986088"/>
            <a:ext cx="2736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0" name="Line 110"/>
          <p:cNvSpPr>
            <a:spLocks noChangeShapeType="1"/>
          </p:cNvSpPr>
          <p:nvPr/>
        </p:nvSpPr>
        <p:spPr bwMode="auto">
          <a:xfrm>
            <a:off x="3563938" y="2697223"/>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1" name="Line 111"/>
          <p:cNvSpPr>
            <a:spLocks noChangeShapeType="1"/>
          </p:cNvSpPr>
          <p:nvPr/>
        </p:nvSpPr>
        <p:spPr bwMode="auto">
          <a:xfrm>
            <a:off x="5021263" y="2978150"/>
            <a:ext cx="0" cy="1349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2" name="Line 112"/>
          <p:cNvSpPr>
            <a:spLocks noChangeShapeType="1"/>
          </p:cNvSpPr>
          <p:nvPr/>
        </p:nvSpPr>
        <p:spPr bwMode="auto">
          <a:xfrm>
            <a:off x="5021293"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3" name="Line 113"/>
          <p:cNvSpPr>
            <a:spLocks noChangeShapeType="1"/>
          </p:cNvSpPr>
          <p:nvPr/>
        </p:nvSpPr>
        <p:spPr bwMode="auto">
          <a:xfrm>
            <a:off x="2166968"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14" name="Line 114"/>
          <p:cNvSpPr>
            <a:spLocks noChangeShapeType="1"/>
          </p:cNvSpPr>
          <p:nvPr/>
        </p:nvSpPr>
        <p:spPr bwMode="auto">
          <a:xfrm>
            <a:off x="7380318" y="5516623"/>
            <a:ext cx="503237" cy="714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5" name="AutoShape 74"/>
          <p:cNvSpPr>
            <a:spLocks noChangeArrowheads="1"/>
          </p:cNvSpPr>
          <p:nvPr/>
        </p:nvSpPr>
        <p:spPr bwMode="auto">
          <a:xfrm>
            <a:off x="7875588" y="5373748"/>
            <a:ext cx="1268412" cy="4587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buFontTx/>
              <a:buNone/>
            </a:pPr>
            <a:r>
              <a:rPr kumimoji="0" lang="zh-TW" altLang="en-US" sz="1400" b="1">
                <a:solidFill>
                  <a:srgbClr val="000000"/>
                </a:solidFill>
                <a:latin typeface="標楷體" pitchFamily="65" charset="-120"/>
                <a:ea typeface="標楷體" pitchFamily="65" charset="-120"/>
              </a:rPr>
              <a:t>報到入學</a:t>
            </a:r>
          </a:p>
          <a:p>
            <a:pPr>
              <a:buFontTx/>
              <a:buNone/>
            </a:pPr>
            <a:endParaRPr kumimoji="0" lang="zh-TW" altLang="en-US" sz="1400" b="1">
              <a:solidFill>
                <a:srgbClr val="000000"/>
              </a:solidFill>
              <a:latin typeface="標楷體" pitchFamily="65" charset="-120"/>
              <a:ea typeface="標楷體" pitchFamily="65" charset="-120"/>
            </a:endParaRPr>
          </a:p>
        </p:txBody>
      </p:sp>
      <p:sp>
        <p:nvSpPr>
          <p:cNvPr id="71716" name="Rectangle 91"/>
          <p:cNvSpPr>
            <a:spLocks noChangeArrowheads="1"/>
          </p:cNvSpPr>
          <p:nvPr/>
        </p:nvSpPr>
        <p:spPr bwMode="auto">
          <a:xfrm>
            <a:off x="2700348" y="5157848"/>
            <a:ext cx="4122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buFontTx/>
              <a:buNone/>
            </a:pPr>
            <a:r>
              <a:rPr kumimoji="0" lang="en-US" altLang="zh-TW" sz="1400" b="1">
                <a:solidFill>
                  <a:srgbClr val="FF3300"/>
                </a:solidFill>
                <a:latin typeface="標楷體" pitchFamily="65" charset="-120"/>
                <a:ea typeface="標楷體" pitchFamily="65" charset="-120"/>
              </a:rPr>
              <a:t>(</a:t>
            </a:r>
            <a:r>
              <a:rPr kumimoji="0" lang="zh-TW" altLang="en-US" sz="1400" b="1">
                <a:solidFill>
                  <a:srgbClr val="FF3300"/>
                </a:solidFill>
                <a:latin typeface="標楷體" pitchFamily="65" charset="-120"/>
                <a:ea typeface="標楷體" pitchFamily="65" charset="-120"/>
              </a:rPr>
              <a:t>可 同 時 報 名，但 錄 取 後 擇 一 校 報 到</a:t>
            </a:r>
            <a:r>
              <a:rPr kumimoji="0" lang="en-US" altLang="zh-TW" sz="1400" b="1">
                <a:solidFill>
                  <a:srgbClr val="FF3300"/>
                </a:solidFill>
                <a:latin typeface="標楷體" pitchFamily="65" charset="-120"/>
                <a:ea typeface="標楷體" pitchFamily="65" charset="-120"/>
              </a:rPr>
              <a:t>)</a:t>
            </a:r>
            <a:endParaRPr kumimoji="0" lang="en-US" altLang="zh-TW" sz="1400" b="1">
              <a:solidFill>
                <a:srgbClr val="000000"/>
              </a:solidFill>
              <a:latin typeface="標楷體" pitchFamily="65" charset="-120"/>
              <a:ea typeface="標楷體" pitchFamily="65" charset="-120"/>
            </a:endParaRPr>
          </a:p>
        </p:txBody>
      </p:sp>
      <p:sp>
        <p:nvSpPr>
          <p:cNvPr id="71717" name="Line 121"/>
          <p:cNvSpPr>
            <a:spLocks noChangeShapeType="1"/>
          </p:cNvSpPr>
          <p:nvPr/>
        </p:nvSpPr>
        <p:spPr bwMode="auto">
          <a:xfrm flipH="1">
            <a:off x="5364165" y="5734110"/>
            <a:ext cx="576262"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18" name="Rectangle 70"/>
          <p:cNvSpPr>
            <a:spLocks noChangeArrowheads="1"/>
          </p:cNvSpPr>
          <p:nvPr/>
        </p:nvSpPr>
        <p:spPr bwMode="auto">
          <a:xfrm>
            <a:off x="7875588" y="2308225"/>
            <a:ext cx="1109662" cy="401638"/>
          </a:xfrm>
          <a:prstGeom prst="rect">
            <a:avLst/>
          </a:prstGeom>
          <a:solidFill>
            <a:srgbClr val="99CC00"/>
          </a:solidFill>
          <a:ln w="9525">
            <a:solidFill>
              <a:srgbClr val="000000"/>
            </a:solidFill>
            <a:prstDash val="dash"/>
            <a:miter lim="800000"/>
            <a:headEnd/>
            <a:tailEnd/>
          </a:ln>
        </p:spPr>
        <p:txBody>
          <a:bodyPr lIns="10440" tIns="26518" rIns="10440"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buFontTx/>
              <a:buNone/>
            </a:pPr>
            <a:r>
              <a:rPr kumimoji="0" lang="zh-TW" altLang="en-US" sz="1200" b="1">
                <a:solidFill>
                  <a:srgbClr val="000000"/>
                </a:solidFill>
                <a:latin typeface="標楷體" pitchFamily="65" charset="-120"/>
                <a:ea typeface="標楷體" pitchFamily="65" charset="-120"/>
              </a:rPr>
              <a:t>特色招生</a:t>
            </a:r>
          </a:p>
          <a:p>
            <a:pPr algn="ctr">
              <a:buFontTx/>
              <a:buNone/>
            </a:pPr>
            <a:r>
              <a:rPr kumimoji="0" lang="zh-TW" altLang="en-US" sz="1200" b="1">
                <a:solidFill>
                  <a:srgbClr val="000000"/>
                </a:solidFill>
                <a:latin typeface="標楷體" pitchFamily="65" charset="-120"/>
                <a:ea typeface="標楷體" pitchFamily="65" charset="-120"/>
              </a:rPr>
              <a:t>術科測驗</a:t>
            </a:r>
            <a:endParaRPr kumimoji="0" lang="zh-TW" altLang="en-US" sz="2400" b="1">
              <a:solidFill>
                <a:srgbClr val="000000"/>
              </a:solidFill>
              <a:latin typeface="標楷體" pitchFamily="65" charset="-120"/>
              <a:ea typeface="標楷體" pitchFamily="65" charset="-120"/>
            </a:endParaRPr>
          </a:p>
        </p:txBody>
      </p:sp>
      <p:sp>
        <p:nvSpPr>
          <p:cNvPr id="71719" name="Line 130"/>
          <p:cNvSpPr>
            <a:spLocks noChangeShapeType="1"/>
          </p:cNvSpPr>
          <p:nvPr/>
        </p:nvSpPr>
        <p:spPr bwMode="auto">
          <a:xfrm>
            <a:off x="7875590" y="3516313"/>
            <a:ext cx="9525" cy="488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20" name="Line 142"/>
          <p:cNvSpPr>
            <a:spLocks noChangeShapeType="1"/>
          </p:cNvSpPr>
          <p:nvPr/>
        </p:nvSpPr>
        <p:spPr bwMode="auto">
          <a:xfrm flipH="1">
            <a:off x="1331913" y="5445185"/>
            <a:ext cx="317500" cy="144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21" name="Rectangle 35"/>
          <p:cNvSpPr>
            <a:spLocks noChangeArrowheads="1"/>
          </p:cNvSpPr>
          <p:nvPr/>
        </p:nvSpPr>
        <p:spPr bwMode="auto">
          <a:xfrm>
            <a:off x="1476375" y="5589588"/>
            <a:ext cx="3175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buFontTx/>
              <a:buNone/>
            </a:pPr>
            <a:r>
              <a:rPr kumimoji="0" lang="en-US" altLang="zh-TW" sz="1400" b="1">
                <a:solidFill>
                  <a:srgbClr val="000000"/>
                </a:solidFill>
                <a:latin typeface="標楷體" pitchFamily="65" charset="-120"/>
              </a:rPr>
              <a:t>Y</a:t>
            </a:r>
            <a:endParaRPr kumimoji="0" lang="en-US" altLang="zh-TW" sz="1400" b="1">
              <a:solidFill>
                <a:srgbClr val="000000"/>
              </a:solidFill>
              <a:latin typeface="Calibri" pitchFamily="34" charset="0"/>
            </a:endParaRPr>
          </a:p>
        </p:txBody>
      </p:sp>
      <p:sp>
        <p:nvSpPr>
          <p:cNvPr id="71722" name="Line 149"/>
          <p:cNvSpPr>
            <a:spLocks noChangeShapeType="1"/>
          </p:cNvSpPr>
          <p:nvPr/>
        </p:nvSpPr>
        <p:spPr bwMode="auto">
          <a:xfrm>
            <a:off x="6289705" y="2441575"/>
            <a:ext cx="15859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3" name="AutoShape 6"/>
          <p:cNvSpPr>
            <a:spLocks noChangeArrowheads="1"/>
          </p:cNvSpPr>
          <p:nvPr/>
        </p:nvSpPr>
        <p:spPr bwMode="auto">
          <a:xfrm>
            <a:off x="5219700" y="2071748"/>
            <a:ext cx="2020888" cy="839787"/>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lnSpc>
                <a:spcPct val="85000"/>
              </a:lnSpc>
              <a:spcBef>
                <a:spcPct val="0"/>
              </a:spcBef>
              <a:buFontTx/>
              <a:buNone/>
            </a:pPr>
            <a:r>
              <a:rPr kumimoji="0" lang="zh-TW" altLang="en-US" sz="2000" b="1">
                <a:solidFill>
                  <a:srgbClr val="000000"/>
                </a:solidFill>
                <a:latin typeface="標楷體" pitchFamily="65" charset="-120"/>
                <a:ea typeface="標楷體" pitchFamily="65" charset="-120"/>
              </a:rPr>
              <a:t>國中教育會考</a:t>
            </a:r>
          </a:p>
          <a:p>
            <a:pPr algn="ctr">
              <a:lnSpc>
                <a:spcPct val="85000"/>
              </a:lnSpc>
              <a:spcBef>
                <a:spcPct val="0"/>
              </a:spcBef>
              <a:buFontTx/>
              <a:buNone/>
            </a:pPr>
            <a:r>
              <a:rPr kumimoji="0" lang="zh-TW" altLang="en-US" sz="2000" b="1">
                <a:solidFill>
                  <a:srgbClr val="000099"/>
                </a:solidFill>
                <a:latin typeface="標楷體" pitchFamily="65" charset="-120"/>
                <a:ea typeface="標楷體" pitchFamily="65" charset="-120"/>
              </a:rPr>
              <a:t>（</a:t>
            </a:r>
            <a:r>
              <a:rPr kumimoji="0" lang="en-US" altLang="zh-TW" sz="2000" b="1">
                <a:solidFill>
                  <a:srgbClr val="000099"/>
                </a:solidFill>
                <a:latin typeface="標楷體" pitchFamily="65" charset="-120"/>
                <a:ea typeface="標楷體" pitchFamily="65" charset="-120"/>
              </a:rPr>
              <a:t>5/21-5/22</a:t>
            </a:r>
            <a:r>
              <a:rPr kumimoji="0" lang="zh-TW" altLang="en-US" sz="2000" b="1">
                <a:solidFill>
                  <a:srgbClr val="000099"/>
                </a:solidFill>
                <a:latin typeface="標楷體" pitchFamily="65" charset="-120"/>
                <a:ea typeface="標楷體" pitchFamily="65" charset="-120"/>
              </a:rPr>
              <a:t>）</a:t>
            </a:r>
          </a:p>
        </p:txBody>
      </p:sp>
      <p:sp>
        <p:nvSpPr>
          <p:cNvPr id="71724" name="Line 154"/>
          <p:cNvSpPr>
            <a:spLocks noChangeShapeType="1"/>
          </p:cNvSpPr>
          <p:nvPr/>
        </p:nvSpPr>
        <p:spPr bwMode="auto">
          <a:xfrm>
            <a:off x="7399340" y="2422525"/>
            <a:ext cx="1587" cy="4778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5" name="AutoShape 85"/>
          <p:cNvSpPr>
            <a:spLocks noChangeArrowheads="1"/>
          </p:cNvSpPr>
          <p:nvPr/>
        </p:nvSpPr>
        <p:spPr bwMode="auto">
          <a:xfrm>
            <a:off x="7859743" y="2800350"/>
            <a:ext cx="1176337" cy="401638"/>
          </a:xfrm>
          <a:prstGeom prst="flowChartProcess">
            <a:avLst/>
          </a:prstGeom>
          <a:solidFill>
            <a:srgbClr val="CC99FF"/>
          </a:solidFill>
          <a:ln w="9525">
            <a:solidFill>
              <a:srgbClr val="000000"/>
            </a:solidFill>
            <a:prstDash val="dash"/>
            <a:miter lim="800000"/>
            <a:headEnd/>
            <a:tailEnd/>
          </a:ln>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buFontTx/>
              <a:buNone/>
            </a:pPr>
            <a:r>
              <a:rPr kumimoji="0" lang="zh-TW" altLang="en-US" sz="1200" b="1">
                <a:solidFill>
                  <a:srgbClr val="000000"/>
                </a:solidFill>
                <a:latin typeface="標楷體" pitchFamily="65" charset="-120"/>
                <a:ea typeface="標楷體" pitchFamily="65" charset="-120"/>
              </a:rPr>
              <a:t>身心障礙學生就學輔導</a:t>
            </a:r>
            <a:endParaRPr kumimoji="0" lang="zh-TW" altLang="en-US" sz="2400" b="1">
              <a:solidFill>
                <a:srgbClr val="000000"/>
              </a:solidFill>
              <a:latin typeface="標楷體" pitchFamily="65" charset="-120"/>
              <a:ea typeface="標楷體" pitchFamily="65" charset="-120"/>
            </a:endParaRPr>
          </a:p>
        </p:txBody>
      </p:sp>
      <p:sp>
        <p:nvSpPr>
          <p:cNvPr id="71726" name="Line 156"/>
          <p:cNvSpPr>
            <a:spLocks noChangeShapeType="1"/>
          </p:cNvSpPr>
          <p:nvPr/>
        </p:nvSpPr>
        <p:spPr bwMode="auto">
          <a:xfrm>
            <a:off x="7394577" y="2898775"/>
            <a:ext cx="4318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7" name="Text Box 82"/>
          <p:cNvSpPr txBox="1">
            <a:spLocks noChangeArrowheads="1"/>
          </p:cNvSpPr>
          <p:nvPr/>
        </p:nvSpPr>
        <p:spPr bwMode="auto">
          <a:xfrm>
            <a:off x="7632700" y="1760538"/>
            <a:ext cx="1511300" cy="341312"/>
          </a:xfrm>
          <a:prstGeom prst="rect">
            <a:avLst/>
          </a:prstGeom>
          <a:noFill/>
          <a:ln>
            <a:noFill/>
          </a:ln>
          <a:effectLst>
            <a:prstShdw prst="shdw17" dist="17961" dir="2700000">
              <a:srgbClr val="995C1F"/>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spcBef>
                <a:spcPct val="50000"/>
              </a:spcBef>
              <a:buFontTx/>
              <a:buNone/>
            </a:pPr>
            <a:r>
              <a:rPr kumimoji="0" lang="zh-TW" altLang="en-US" sz="1600" b="1">
                <a:solidFill>
                  <a:schemeClr val="tx1"/>
                </a:solidFill>
                <a:latin typeface="標楷體" pitchFamily="65" charset="-120"/>
                <a:ea typeface="標楷體" pitchFamily="65" charset="-120"/>
              </a:rPr>
              <a:t>三、四、五月</a:t>
            </a:r>
          </a:p>
        </p:txBody>
      </p:sp>
      <p:sp>
        <p:nvSpPr>
          <p:cNvPr id="713810" name="Rectangle 83">
            <a:extLst>
              <a:ext uri="{FF2B5EF4-FFF2-40B4-BE49-F238E27FC236}">
                <a16:creationId xmlns:a16="http://schemas.microsoft.com/office/drawing/2014/main" id="{FB5E8D8B-155A-4BE5-8329-0336C1CA8F9A}"/>
              </a:ext>
            </a:extLst>
          </p:cNvPr>
          <p:cNvSpPr>
            <a:spLocks noChangeArrowheads="1"/>
          </p:cNvSpPr>
          <p:nvPr/>
        </p:nvSpPr>
        <p:spPr bwMode="auto">
          <a:xfrm>
            <a:off x="8101043" y="3273425"/>
            <a:ext cx="1042987" cy="1727200"/>
          </a:xfrm>
          <a:prstGeom prst="rect">
            <a:avLst/>
          </a:prstGeom>
          <a:solidFill>
            <a:srgbClr val="FFFF00"/>
          </a:solidFill>
          <a:ln w="9525">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音樂、美術</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舞蹈、戲劇</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藝術才能班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體育班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科學班</a:t>
            </a: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特色招生高職甄選入學</a:t>
            </a:r>
            <a:endParaRPr kumimoji="0" lang="en-US" altLang="zh-TW" sz="1200" b="1">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just">
              <a:lnSpc>
                <a:spcPct val="96000"/>
              </a:lnSpc>
              <a:spcBef>
                <a:spcPct val="20000"/>
              </a:spcBef>
              <a:defRPr/>
            </a:pPr>
            <a:r>
              <a:rPr kumimoji="0" lang="zh-TW" altLang="en-US" sz="1200" b="1">
                <a:effectLst>
                  <a:outerShdw blurRad="38100" dist="38100" dir="2700000" algn="tl">
                    <a:srgbClr val="FFFFFF"/>
                  </a:outerShdw>
                </a:effectLst>
                <a:latin typeface="標楷體" panose="03000509000000000000" pitchFamily="65" charset="-120"/>
                <a:ea typeface="標楷體" panose="03000509000000000000" pitchFamily="65" charset="-120"/>
              </a:rPr>
              <a:t>建教合作班</a:t>
            </a:r>
            <a:endParaRPr kumimoji="0" lang="en-US" altLang="zh-TW" sz="1200" b="1">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sp>
        <p:nvSpPr>
          <p:cNvPr id="71729" name="Oval 85"/>
          <p:cNvSpPr>
            <a:spLocks noChangeArrowheads="1"/>
          </p:cNvSpPr>
          <p:nvPr/>
        </p:nvSpPr>
        <p:spPr bwMode="auto">
          <a:xfrm>
            <a:off x="1" y="4005263"/>
            <a:ext cx="1187450" cy="576262"/>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buFontTx/>
              <a:buNone/>
            </a:pPr>
            <a:endParaRPr kumimoji="0" lang="zh-TW" altLang="en-US" sz="2400" b="1">
              <a:solidFill>
                <a:schemeClr val="tx1"/>
              </a:solidFill>
              <a:latin typeface="Calibri" pitchFamily="34" charset="0"/>
              <a:ea typeface="標楷體" pitchFamily="65" charset="-120"/>
            </a:endParaRPr>
          </a:p>
        </p:txBody>
      </p:sp>
      <p:sp>
        <p:nvSpPr>
          <p:cNvPr id="71730" name="Oval 87"/>
          <p:cNvSpPr>
            <a:spLocks noChangeArrowheads="1"/>
          </p:cNvSpPr>
          <p:nvPr/>
        </p:nvSpPr>
        <p:spPr bwMode="auto">
          <a:xfrm>
            <a:off x="5072063" y="1857435"/>
            <a:ext cx="2286000" cy="10715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buFontTx/>
              <a:buNone/>
            </a:pPr>
            <a:endParaRPr kumimoji="0" lang="zh-TW" altLang="en-US" sz="2400" b="1">
              <a:solidFill>
                <a:schemeClr val="tx1"/>
              </a:solidFill>
              <a:latin typeface="Calibri" pitchFamily="34" charset="0"/>
              <a:ea typeface="標楷體" pitchFamily="65" charset="-120"/>
            </a:endParaRPr>
          </a:p>
        </p:txBody>
      </p:sp>
      <p:sp>
        <p:nvSpPr>
          <p:cNvPr id="71731" name="Oval 88"/>
          <p:cNvSpPr>
            <a:spLocks noChangeArrowheads="1"/>
          </p:cNvSpPr>
          <p:nvPr/>
        </p:nvSpPr>
        <p:spPr bwMode="auto">
          <a:xfrm>
            <a:off x="7572377" y="1689102"/>
            <a:ext cx="1571625"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buFontTx/>
              <a:buNone/>
            </a:pPr>
            <a:endParaRPr kumimoji="0" lang="zh-TW" altLang="en-US" sz="2400" b="1">
              <a:solidFill>
                <a:schemeClr val="tx1"/>
              </a:solidFill>
              <a:latin typeface="Calibri" pitchFamily="34" charset="0"/>
              <a:ea typeface="標楷體" pitchFamily="65" charset="-120"/>
            </a:endParaRPr>
          </a:p>
        </p:txBody>
      </p:sp>
      <p:sp>
        <p:nvSpPr>
          <p:cNvPr id="71732" name="Line 121"/>
          <p:cNvSpPr>
            <a:spLocks noChangeShapeType="1"/>
          </p:cNvSpPr>
          <p:nvPr/>
        </p:nvSpPr>
        <p:spPr bwMode="auto">
          <a:xfrm>
            <a:off x="3419475" y="5661025"/>
            <a:ext cx="649288"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733" name="Rectangle 35"/>
          <p:cNvSpPr>
            <a:spLocks noChangeArrowheads="1"/>
          </p:cNvSpPr>
          <p:nvPr/>
        </p:nvSpPr>
        <p:spPr bwMode="auto">
          <a:xfrm>
            <a:off x="305911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buFontTx/>
              <a:buNone/>
            </a:pPr>
            <a:r>
              <a:rPr kumimoji="0" lang="en-US" altLang="zh-TW" sz="1400" b="1">
                <a:solidFill>
                  <a:srgbClr val="000000"/>
                </a:solidFill>
                <a:latin typeface="標楷體" pitchFamily="65" charset="-120"/>
              </a:rPr>
              <a:t>N</a:t>
            </a:r>
            <a:endParaRPr kumimoji="0" lang="en-US" altLang="zh-TW" sz="1400" b="1">
              <a:solidFill>
                <a:srgbClr val="000000"/>
              </a:solidFill>
              <a:latin typeface="Calibri" pitchFamily="34" charset="0"/>
            </a:endParaRPr>
          </a:p>
        </p:txBody>
      </p:sp>
      <p:sp>
        <p:nvSpPr>
          <p:cNvPr id="71734" name="Text Box 64"/>
          <p:cNvSpPr txBox="1">
            <a:spLocks noChangeArrowheads="1"/>
          </p:cNvSpPr>
          <p:nvPr/>
        </p:nvSpPr>
        <p:spPr bwMode="auto">
          <a:xfrm>
            <a:off x="0" y="4724460"/>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buFontTx/>
              <a:buNone/>
            </a:pPr>
            <a:endParaRPr kumimoji="0" lang="zh-TW" altLang="en-US" sz="1400" b="1">
              <a:solidFill>
                <a:srgbClr val="000000"/>
              </a:solidFill>
              <a:latin typeface="標楷體" pitchFamily="65" charset="-120"/>
              <a:ea typeface="標楷體" pitchFamily="65" charset="-120"/>
            </a:endParaRPr>
          </a:p>
          <a:p>
            <a:pPr algn="ctr">
              <a:buFontTx/>
              <a:buNone/>
            </a:pPr>
            <a:r>
              <a:rPr kumimoji="0" lang="en-US" altLang="zh-TW" sz="1400" b="1">
                <a:solidFill>
                  <a:srgbClr val="000000"/>
                </a:solidFill>
                <a:latin typeface="標楷體" pitchFamily="65" charset="-120"/>
                <a:ea typeface="標楷體" pitchFamily="65" charset="-120"/>
              </a:rPr>
              <a:t>7</a:t>
            </a:r>
            <a:r>
              <a:rPr kumimoji="0" lang="zh-TW" altLang="en-US" sz="1400" b="1">
                <a:solidFill>
                  <a:srgbClr val="000000"/>
                </a:solidFill>
                <a:latin typeface="標楷體" pitchFamily="65" charset="-120"/>
                <a:ea typeface="標楷體" pitchFamily="65" charset="-120"/>
              </a:rPr>
              <a:t>月初</a:t>
            </a:r>
          </a:p>
        </p:txBody>
      </p:sp>
      <p:sp>
        <p:nvSpPr>
          <p:cNvPr id="71735" name="Oval 85"/>
          <p:cNvSpPr>
            <a:spLocks noChangeArrowheads="1"/>
          </p:cNvSpPr>
          <p:nvPr/>
        </p:nvSpPr>
        <p:spPr bwMode="auto">
          <a:xfrm>
            <a:off x="1" y="4797485"/>
            <a:ext cx="1187450"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buFontTx/>
              <a:buNone/>
            </a:pPr>
            <a:endParaRPr kumimoji="0" lang="zh-TW" altLang="en-US" sz="2400" b="1">
              <a:solidFill>
                <a:schemeClr val="tx1"/>
              </a:solidFill>
              <a:latin typeface="Calibri" pitchFamily="34" charset="0"/>
              <a:ea typeface="標楷體" pitchFamily="65" charset="-12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圖片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718" y="1049398"/>
            <a:ext cx="90900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 y="692210"/>
            <a:ext cx="9047163"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魚爬樹」的圖片搜尋結果"/>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30877" y="916649"/>
            <a:ext cx="7920880" cy="5471123"/>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p:cNvSpPr>
            <a:spLocks noGrp="1"/>
          </p:cNvSpPr>
          <p:nvPr>
            <p:ph type="title"/>
          </p:nvPr>
        </p:nvSpPr>
        <p:spPr>
          <a:xfrm>
            <a:off x="2602805" y="134470"/>
            <a:ext cx="8153400" cy="990600"/>
          </a:xfrm>
        </p:spPr>
        <p:txBody>
          <a:bodyPr>
            <a:normAutofit/>
          </a:bodyPr>
          <a:lstStyle/>
          <a:p>
            <a:r>
              <a:rPr lang="zh-TW" altLang="en-US" sz="4000" b="1" dirty="0">
                <a:solidFill>
                  <a:srgbClr val="C00000"/>
                </a:solidFill>
              </a:rPr>
              <a:t>公平的</a:t>
            </a:r>
            <a:r>
              <a:rPr lang="zh-TW" altLang="en-US" sz="4000" b="1" dirty="0" smtClean="0">
                <a:solidFill>
                  <a:srgbClr val="C00000"/>
                </a:solidFill>
              </a:rPr>
              <a:t>競賽</a:t>
            </a:r>
            <a:r>
              <a:rPr lang="en-US" altLang="zh-TW" sz="4000" b="1" dirty="0">
                <a:solidFill>
                  <a:srgbClr val="C00000"/>
                </a:solidFill>
              </a:rPr>
              <a:t>?</a:t>
            </a:r>
            <a:endParaRPr lang="zh-TW" altLang="en-US" sz="4000" b="1" dirty="0">
              <a:solidFill>
                <a:srgbClr val="C00000"/>
              </a:solidFill>
            </a:endParaRPr>
          </a:p>
        </p:txBody>
      </p:sp>
      <p:sp>
        <p:nvSpPr>
          <p:cNvPr id="2" name="投影片編號版面配置區 1"/>
          <p:cNvSpPr>
            <a:spLocks noGrp="1"/>
          </p:cNvSpPr>
          <p:nvPr>
            <p:ph type="sldNum" sz="quarter" idx="12"/>
          </p:nvPr>
        </p:nvSpPr>
        <p:spPr/>
        <p:txBody>
          <a:bodyPr/>
          <a:lstStyle/>
          <a:p>
            <a:fld id="{AA5B3F20-FB1B-4C54-A013-8CC21B0BE63B}" type="slidenum">
              <a:rPr lang="zh-TW" altLang="en-US" smtClean="0"/>
              <a:pPr/>
              <a:t>122</a:t>
            </a:fld>
            <a:endParaRPr lang="zh-TW" altLang="en-US"/>
          </a:p>
        </p:txBody>
      </p:sp>
    </p:spTree>
    <p:extLst>
      <p:ext uri="{BB962C8B-B14F-4D97-AF65-F5344CB8AC3E}">
        <p14:creationId xmlns:p14="http://schemas.microsoft.com/office/powerpoint/2010/main" val="120377412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p:cNvPr>
          <p:cNvSpPr>
            <a:spLocks noChangeArrowheads="1"/>
          </p:cNvSpPr>
          <p:nvPr/>
        </p:nvSpPr>
        <p:spPr bwMode="auto">
          <a:xfrm>
            <a:off x="290681" y="989834"/>
            <a:ext cx="5637219" cy="350865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sz="3200"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sz="3200"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sz="3200" b="1" dirty="0">
                <a:solidFill>
                  <a:srgbClr val="10253F"/>
                </a:solidFill>
                <a:latin typeface="標楷體" pitchFamily="65" charset="-120"/>
                <a:ea typeface="標楷體" pitchFamily="65" charset="-120"/>
                <a:cs typeface="Times New Roman" pitchFamily="18" charset="0"/>
              </a:rPr>
              <a:t> </a:t>
            </a:r>
          </a:p>
        </p:txBody>
      </p:sp>
      <p:sp>
        <p:nvSpPr>
          <p:cNvPr id="7" name="文字方塊 1">
            <a:extLst/>
          </p:cNvPr>
          <p:cNvSpPr txBox="1"/>
          <p:nvPr/>
        </p:nvSpPr>
        <p:spPr>
          <a:xfrm>
            <a:off x="611560" y="4113920"/>
            <a:ext cx="7296560" cy="2308324"/>
          </a:xfrm>
          <a:prstGeom prst="rect">
            <a:avLst/>
          </a:prstGeom>
          <a:noFill/>
          <a:ln>
            <a:noFill/>
          </a:ln>
          <a:effectLst/>
        </p:spPr>
        <p:txBody>
          <a:bodyPr wrap="square">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94564" name="Picture 3" descr="10">
            <a:hlinkClick r:id="rId2" action="ppaction://hlinkfile"/>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16648">
            <a:off x="6157143" y="1444936"/>
            <a:ext cx="2508172" cy="2432342"/>
          </a:xfrm>
          <a:prstGeom prst="rect">
            <a:avLst/>
          </a:prstGeom>
          <a:noFill/>
          <a:ln w="9525">
            <a:noFill/>
            <a:miter lim="800000"/>
            <a:headEnd/>
            <a:tailEnd/>
          </a:ln>
          <a:effectLst>
            <a:outerShdw dist="155023" dir="3300479" algn="ctr" rotWithShape="0">
              <a:schemeClr val="tx1">
                <a:alpha val="50000"/>
              </a:schemeClr>
            </a:outerShdw>
          </a:effectLst>
        </p:spPr>
      </p:pic>
    </p:spTree>
    <p:extLst>
      <p:ext uri="{BB962C8B-B14F-4D97-AF65-F5344CB8AC3E}">
        <p14:creationId xmlns:p14="http://schemas.microsoft.com/office/powerpoint/2010/main" val="2621855207"/>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85800" y="152400"/>
            <a:ext cx="8153400" cy="1143000"/>
          </a:xfrm>
        </p:spPr>
        <p:txBody>
          <a:bodyPr/>
          <a:lstStyle/>
          <a:p>
            <a:pPr algn="ctr" eaLnBrk="1" fontAlgn="auto" hangingPunct="1">
              <a:spcAft>
                <a:spcPts val="0"/>
              </a:spcAft>
              <a:defRPr/>
            </a:pPr>
            <a:r>
              <a:rPr lang="zh-TW" altLang="en-US" sz="6000" dirty="0">
                <a:solidFill>
                  <a:srgbClr val="0000CC"/>
                </a:solidFill>
                <a:effectLst/>
                <a:latin typeface="文鼎中圓" panose="020B0609010101010101" pitchFamily="49" charset="-120"/>
                <a:ea typeface="文鼎中圓" panose="020B0609010101010101" pitchFamily="49" charset="-120"/>
              </a:rPr>
              <a:t>謝謝您的耐心聆聽！</a:t>
            </a:r>
          </a:p>
        </p:txBody>
      </p:sp>
      <p:sp>
        <p:nvSpPr>
          <p:cNvPr id="300036" name="Rectangle 2"/>
          <p:cNvSpPr txBox="1">
            <a:spLocks noChangeArrowheads="1"/>
          </p:cNvSpPr>
          <p:nvPr/>
        </p:nvSpPr>
        <p:spPr bwMode="auto">
          <a:xfrm>
            <a:off x="1376855" y="1676400"/>
            <a:ext cx="6553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67" tIns="45636" rIns="91267" bIns="45636" anchor="ct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ea typeface="微軟正黑體" pitchFamily="34" charset="-12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ea typeface="微軟正黑體" pitchFamily="34" charset="-12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ea typeface="微軟正黑體" pitchFamily="34" charset="-12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ea typeface="微軟正黑體" pitchFamily="34" charset="-12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ea typeface="微軟正黑體" pitchFamily="34" charset="-12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ea typeface="微軟正黑體" pitchFamily="34" charset="-12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ea typeface="微軟正黑體" pitchFamily="34" charset="-12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ea typeface="微軟正黑體" pitchFamily="34" charset="-12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ea typeface="微軟正黑體" pitchFamily="34" charset="-120"/>
              </a:defRPr>
            </a:lvl9pPr>
          </a:lstStyle>
          <a:p>
            <a:pPr algn="ctr" eaLnBrk="1" hangingPunct="1">
              <a:lnSpc>
                <a:spcPct val="80000"/>
              </a:lnSpc>
              <a:spcBef>
                <a:spcPct val="0"/>
              </a:spcBef>
              <a:buClrTx/>
              <a:buSzTx/>
              <a:buFontTx/>
              <a:buNone/>
            </a:pPr>
            <a:r>
              <a:rPr lang="zh-TW" altLang="en-US" sz="5400" b="1" dirty="0">
                <a:solidFill>
                  <a:srgbClr val="C00000"/>
                </a:solidFill>
                <a:latin typeface="文鼎中圓" panose="020B0609010101010101" pitchFamily="49" charset="-120"/>
                <a:ea typeface="文鼎中圓" panose="020B0609010101010101" pitchFamily="49" charset="-120"/>
              </a:rPr>
              <a:t>簡報完畢  祝福大家</a:t>
            </a:r>
          </a:p>
        </p:txBody>
      </p:sp>
      <p:pic>
        <p:nvPicPr>
          <p:cNvPr id="3" name="圖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61009" y="2781311"/>
            <a:ext cx="4203061" cy="3124200"/>
          </a:xfrm>
          <a:prstGeom prst="rect">
            <a:avLst/>
          </a:prstGeom>
        </p:spPr>
      </p:pic>
      <p:pic>
        <p:nvPicPr>
          <p:cNvPr id="4" name="圖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1" y="2781311"/>
            <a:ext cx="4703852" cy="3124200"/>
          </a:xfrm>
          <a:prstGeom prst="rect">
            <a:avLst/>
          </a:prstGeom>
        </p:spPr>
      </p:pic>
    </p:spTree>
    <p:extLst>
      <p:ext uri="{BB962C8B-B14F-4D97-AF65-F5344CB8AC3E}">
        <p14:creationId xmlns:p14="http://schemas.microsoft.com/office/powerpoint/2010/main" val="1467470200"/>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群組 2"/>
          <p:cNvGrpSpPr>
            <a:grpSpLocks/>
          </p:cNvGrpSpPr>
          <p:nvPr/>
        </p:nvGrpSpPr>
        <p:grpSpPr bwMode="auto">
          <a:xfrm>
            <a:off x="2670175" y="744544"/>
            <a:ext cx="3867150" cy="2060575"/>
            <a:chOff x="3016560" y="336189"/>
            <a:chExt cx="6001666" cy="2234969"/>
          </a:xfrm>
        </p:grpSpPr>
        <p:sp>
          <p:nvSpPr>
            <p:cNvPr id="4" name="文字方塊 3">
              <a:extLst>
                <a:ext uri="{FF2B5EF4-FFF2-40B4-BE49-F238E27FC236}">
                  <a16:creationId xmlns:a16="http://schemas.microsoft.com/office/drawing/2014/main" id="{C91D1FBC-119E-446D-86C6-E6FD22C1914C}"/>
                </a:ext>
              </a:extLst>
            </p:cNvPr>
            <p:cNvSpPr txBox="1"/>
            <p:nvPr/>
          </p:nvSpPr>
          <p:spPr>
            <a:xfrm>
              <a:off x="3016560" y="1138574"/>
              <a:ext cx="6001666" cy="650862"/>
            </a:xfrm>
            <a:prstGeom prst="rect">
              <a:avLst/>
            </a:prstGeom>
            <a:solidFill>
              <a:schemeClr val="accent6">
                <a:lumMod val="20000"/>
                <a:lumOff val="8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7030A0"/>
                  </a:solidFill>
                  <a:latin typeface="微軟正黑體" panose="020B0604030504040204" pitchFamily="34" charset="-120"/>
                  <a:ea typeface="微軟正黑體" panose="020B0604030504040204" pitchFamily="34" charset="-120"/>
                </a:rPr>
                <a:t>家長</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id="{4598C94C-7246-413A-87D6-4FF56E206704}"/>
                </a:ext>
              </a:extLst>
            </p:cNvPr>
            <p:cNvSpPr txBox="1"/>
            <p:nvPr/>
          </p:nvSpPr>
          <p:spPr>
            <a:xfrm>
              <a:off x="3016560" y="1920296"/>
              <a:ext cx="6001666" cy="650862"/>
            </a:xfrm>
            <a:prstGeom prst="rect">
              <a:avLst/>
            </a:prstGeom>
            <a:solidFill>
              <a:schemeClr val="accent1">
                <a:lumMod val="40000"/>
                <a:lumOff val="6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C00000"/>
                  </a:solidFill>
                  <a:latin typeface="微軟正黑體" panose="020B0604030504040204" pitchFamily="34" charset="-120"/>
                  <a:ea typeface="微軟正黑體" panose="020B0604030504040204" pitchFamily="34" charset="-120"/>
                </a:rPr>
                <a:t>學校</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223249" name="文字方塊 5"/>
            <p:cNvSpPr txBox="1">
              <a:spLocks noChangeArrowheads="1"/>
            </p:cNvSpPr>
            <p:nvPr/>
          </p:nvSpPr>
          <p:spPr bwMode="auto">
            <a:xfrm>
              <a:off x="3016560" y="336189"/>
              <a:ext cx="6001666" cy="7012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itchFamily="34" charset="0"/>
                <a:buChar char="•"/>
                <a:defRPr sz="3200">
                  <a:solidFill>
                    <a:schemeClr val="tx1"/>
                  </a:solidFill>
                  <a:latin typeface="Calibri" pitchFamily="34" charset="0"/>
                  <a:ea typeface="SimSun" pitchFamily="2" charset="-122"/>
                </a:defRPr>
              </a:lvl1pPr>
              <a:lvl2pPr marL="742950" indent="-285750" defTabSz="685800">
                <a:spcBef>
                  <a:spcPct val="20000"/>
                </a:spcBef>
                <a:buFont typeface="Arial" pitchFamily="34" charset="0"/>
                <a:buChar char="–"/>
                <a:defRPr sz="2800">
                  <a:solidFill>
                    <a:schemeClr val="tx1"/>
                  </a:solidFill>
                  <a:latin typeface="Calibri" pitchFamily="34" charset="0"/>
                  <a:ea typeface="SimSun" pitchFamily="2" charset="-122"/>
                </a:defRPr>
              </a:lvl2pPr>
              <a:lvl3pPr marL="1143000" indent="-228600" defTabSz="685800">
                <a:spcBef>
                  <a:spcPct val="20000"/>
                </a:spcBef>
                <a:buFont typeface="Arial" pitchFamily="34" charset="0"/>
                <a:buChar char="•"/>
                <a:defRPr sz="2400">
                  <a:solidFill>
                    <a:schemeClr val="tx1"/>
                  </a:solidFill>
                  <a:latin typeface="Calibri" pitchFamily="34" charset="0"/>
                  <a:ea typeface="SimSun" pitchFamily="2" charset="-122"/>
                </a:defRPr>
              </a:lvl3pPr>
              <a:lvl4pPr marL="1600200" indent="-228600" defTabSz="685800">
                <a:spcBef>
                  <a:spcPct val="20000"/>
                </a:spcBef>
                <a:buFont typeface="Arial" pitchFamily="34" charset="0"/>
                <a:buChar char="–"/>
                <a:defRPr sz="2000">
                  <a:solidFill>
                    <a:schemeClr val="tx1"/>
                  </a:solidFill>
                  <a:latin typeface="Calibri" pitchFamily="34" charset="0"/>
                  <a:ea typeface="SimSun" pitchFamily="2" charset="-122"/>
                </a:defRPr>
              </a:lvl4pPr>
              <a:lvl5pPr marL="2057400" indent="-228600" defTabSz="685800">
                <a:spcBef>
                  <a:spcPct val="20000"/>
                </a:spcBef>
                <a:buFont typeface="Arial" pitchFamily="34" charset="0"/>
                <a:buChar char="»"/>
                <a:defRPr sz="2000">
                  <a:solidFill>
                    <a:schemeClr val="tx1"/>
                  </a:solidFill>
                  <a:latin typeface="Calibri" pitchFamily="34" charset="0"/>
                  <a:ea typeface="SimSun" pitchFamily="2" charset="-122"/>
                </a:defRPr>
              </a:lvl5pPr>
              <a:lvl6pPr marL="25146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6pPr>
              <a:lvl7pPr marL="29718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7pPr>
              <a:lvl8pPr marL="34290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8pPr>
              <a:lvl9pPr marL="38862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9pPr>
            </a:lstStyle>
            <a:p>
              <a:pPr algn="ctr" eaLnBrk="1" hangingPunct="1">
                <a:spcBef>
                  <a:spcPct val="0"/>
                </a:spcBef>
                <a:buFontTx/>
                <a:buNone/>
              </a:pPr>
              <a:r>
                <a:rPr lang="zh-TW" altLang="en-US" sz="3600">
                  <a:solidFill>
                    <a:srgbClr val="FFFFFF"/>
                  </a:solidFill>
                  <a:latin typeface="微軟正黑體" pitchFamily="34" charset="-120"/>
                  <a:ea typeface="微軟正黑體" pitchFamily="34" charset="-120"/>
                </a:rPr>
                <a:t>孩子們的困境</a:t>
              </a:r>
            </a:p>
          </p:txBody>
        </p:sp>
      </p:grpSp>
      <p:sp>
        <p:nvSpPr>
          <p:cNvPr id="7" name="文字方塊 6"/>
          <p:cNvSpPr txBox="1">
            <a:spLocks noChangeArrowheads="1"/>
          </p:cNvSpPr>
          <p:nvPr/>
        </p:nvSpPr>
        <p:spPr bwMode="auto">
          <a:xfrm>
            <a:off x="98427" y="4006850"/>
            <a:ext cx="20970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itchFamily="34" charset="0"/>
              <a:buChar char="•"/>
              <a:defRPr sz="3200">
                <a:solidFill>
                  <a:schemeClr val="tx1"/>
                </a:solidFill>
                <a:latin typeface="Calibri" pitchFamily="34" charset="0"/>
                <a:ea typeface="SimSun" pitchFamily="2" charset="-122"/>
              </a:defRPr>
            </a:lvl1pPr>
            <a:lvl2pPr marL="742950" indent="-285750" defTabSz="685800">
              <a:spcBef>
                <a:spcPct val="20000"/>
              </a:spcBef>
              <a:buFont typeface="Arial" pitchFamily="34" charset="0"/>
              <a:buChar char="–"/>
              <a:defRPr sz="2800">
                <a:solidFill>
                  <a:schemeClr val="tx1"/>
                </a:solidFill>
                <a:latin typeface="Calibri" pitchFamily="34" charset="0"/>
                <a:ea typeface="SimSun" pitchFamily="2" charset="-122"/>
              </a:defRPr>
            </a:lvl2pPr>
            <a:lvl3pPr marL="1143000" indent="-228600" defTabSz="685800">
              <a:spcBef>
                <a:spcPct val="20000"/>
              </a:spcBef>
              <a:buFont typeface="Arial" pitchFamily="34" charset="0"/>
              <a:buChar char="•"/>
              <a:defRPr sz="2400">
                <a:solidFill>
                  <a:schemeClr val="tx1"/>
                </a:solidFill>
                <a:latin typeface="Calibri" pitchFamily="34" charset="0"/>
                <a:ea typeface="SimSun" pitchFamily="2" charset="-122"/>
              </a:defRPr>
            </a:lvl3pPr>
            <a:lvl4pPr marL="1600200" indent="-228600" defTabSz="685800">
              <a:spcBef>
                <a:spcPct val="20000"/>
              </a:spcBef>
              <a:buFont typeface="Arial" pitchFamily="34" charset="0"/>
              <a:buChar char="–"/>
              <a:defRPr sz="2000">
                <a:solidFill>
                  <a:schemeClr val="tx1"/>
                </a:solidFill>
                <a:latin typeface="Calibri" pitchFamily="34" charset="0"/>
                <a:ea typeface="SimSun" pitchFamily="2" charset="-122"/>
              </a:defRPr>
            </a:lvl4pPr>
            <a:lvl5pPr marL="2057400" indent="-228600" defTabSz="685800">
              <a:spcBef>
                <a:spcPct val="20000"/>
              </a:spcBef>
              <a:buFont typeface="Arial" pitchFamily="34" charset="0"/>
              <a:buChar char="»"/>
              <a:defRPr sz="2000">
                <a:solidFill>
                  <a:schemeClr val="tx1"/>
                </a:solidFill>
                <a:latin typeface="Calibri" pitchFamily="34" charset="0"/>
                <a:ea typeface="SimSun" pitchFamily="2" charset="-122"/>
              </a:defRPr>
            </a:lvl5pPr>
            <a:lvl6pPr marL="25146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6pPr>
            <a:lvl7pPr marL="29718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7pPr>
            <a:lvl8pPr marL="34290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8pPr>
            <a:lvl9pPr marL="38862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9pPr>
          </a:lstStyle>
          <a:p>
            <a:pPr algn="ctr" eaLnBrk="1" hangingPunct="1">
              <a:spcBef>
                <a:spcPct val="0"/>
              </a:spcBef>
              <a:buFontTx/>
              <a:buNone/>
            </a:pPr>
            <a:r>
              <a:rPr lang="zh-TW" altLang="en-US" sz="2700">
                <a:solidFill>
                  <a:srgbClr val="BD580E"/>
                </a:solidFill>
                <a:latin typeface="微軟正黑體" pitchFamily="34" charset="-120"/>
                <a:ea typeface="微軟正黑體" pitchFamily="34" charset="-120"/>
              </a:rPr>
              <a:t>看自己想要</a:t>
            </a:r>
          </a:p>
        </p:txBody>
      </p:sp>
      <p:sp>
        <p:nvSpPr>
          <p:cNvPr id="8" name="文字方塊 7"/>
          <p:cNvSpPr txBox="1">
            <a:spLocks noChangeArrowheads="1"/>
          </p:cNvSpPr>
          <p:nvPr/>
        </p:nvSpPr>
        <p:spPr bwMode="auto">
          <a:xfrm>
            <a:off x="7107240" y="3933826"/>
            <a:ext cx="19748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itchFamily="34" charset="0"/>
              <a:buChar char="•"/>
              <a:defRPr sz="3200">
                <a:solidFill>
                  <a:schemeClr val="tx1"/>
                </a:solidFill>
                <a:latin typeface="Calibri" pitchFamily="34" charset="0"/>
                <a:ea typeface="SimSun" pitchFamily="2" charset="-122"/>
              </a:defRPr>
            </a:lvl1pPr>
            <a:lvl2pPr marL="742950" indent="-285750" defTabSz="685800">
              <a:spcBef>
                <a:spcPct val="20000"/>
              </a:spcBef>
              <a:buFont typeface="Arial" pitchFamily="34" charset="0"/>
              <a:buChar char="–"/>
              <a:defRPr sz="2800">
                <a:solidFill>
                  <a:schemeClr val="tx1"/>
                </a:solidFill>
                <a:latin typeface="Calibri" pitchFamily="34" charset="0"/>
                <a:ea typeface="SimSun" pitchFamily="2" charset="-122"/>
              </a:defRPr>
            </a:lvl2pPr>
            <a:lvl3pPr marL="1143000" indent="-228600" defTabSz="685800">
              <a:spcBef>
                <a:spcPct val="20000"/>
              </a:spcBef>
              <a:buFont typeface="Arial" pitchFamily="34" charset="0"/>
              <a:buChar char="•"/>
              <a:defRPr sz="2400">
                <a:solidFill>
                  <a:schemeClr val="tx1"/>
                </a:solidFill>
                <a:latin typeface="Calibri" pitchFamily="34" charset="0"/>
                <a:ea typeface="SimSun" pitchFamily="2" charset="-122"/>
              </a:defRPr>
            </a:lvl3pPr>
            <a:lvl4pPr marL="1600200" indent="-228600" defTabSz="685800">
              <a:spcBef>
                <a:spcPct val="20000"/>
              </a:spcBef>
              <a:buFont typeface="Arial" pitchFamily="34" charset="0"/>
              <a:buChar char="–"/>
              <a:defRPr sz="2000">
                <a:solidFill>
                  <a:schemeClr val="tx1"/>
                </a:solidFill>
                <a:latin typeface="Calibri" pitchFamily="34" charset="0"/>
                <a:ea typeface="SimSun" pitchFamily="2" charset="-122"/>
              </a:defRPr>
            </a:lvl4pPr>
            <a:lvl5pPr marL="2057400" indent="-228600" defTabSz="685800">
              <a:spcBef>
                <a:spcPct val="20000"/>
              </a:spcBef>
              <a:buFont typeface="Arial" pitchFamily="34" charset="0"/>
              <a:buChar char="»"/>
              <a:defRPr sz="2000">
                <a:solidFill>
                  <a:schemeClr val="tx1"/>
                </a:solidFill>
                <a:latin typeface="Calibri" pitchFamily="34" charset="0"/>
                <a:ea typeface="SimSun" pitchFamily="2" charset="-122"/>
              </a:defRPr>
            </a:lvl5pPr>
            <a:lvl6pPr marL="25146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6pPr>
            <a:lvl7pPr marL="29718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7pPr>
            <a:lvl8pPr marL="34290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8pPr>
            <a:lvl9pPr marL="38862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9pPr>
          </a:lstStyle>
          <a:p>
            <a:pPr algn="ctr" eaLnBrk="1" hangingPunct="1">
              <a:spcBef>
                <a:spcPct val="0"/>
              </a:spcBef>
              <a:buFontTx/>
              <a:buNone/>
            </a:pPr>
            <a:r>
              <a:rPr lang="zh-TW" altLang="en-US" sz="2700">
                <a:solidFill>
                  <a:srgbClr val="00B050"/>
                </a:solidFill>
                <a:latin typeface="微軟正黑體" pitchFamily="34" charset="-120"/>
                <a:ea typeface="微軟正黑體" pitchFamily="34" charset="-120"/>
              </a:rPr>
              <a:t>看環境需要</a:t>
            </a:r>
          </a:p>
        </p:txBody>
      </p:sp>
      <p:sp>
        <p:nvSpPr>
          <p:cNvPr id="9" name="文字方塊 8"/>
          <p:cNvSpPr txBox="1">
            <a:spLocks noChangeArrowheads="1"/>
          </p:cNvSpPr>
          <p:nvPr/>
        </p:nvSpPr>
        <p:spPr bwMode="auto">
          <a:xfrm>
            <a:off x="2198689" y="3714779"/>
            <a:ext cx="4779962" cy="2031325"/>
          </a:xfrm>
          <a:prstGeom prst="rect">
            <a:avLst/>
          </a:prstGeom>
          <a:solidFill>
            <a:srgbClr val="FFFC00">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itchFamily="34" charset="0"/>
              <a:buChar char="•"/>
              <a:defRPr sz="3200">
                <a:solidFill>
                  <a:schemeClr val="tx1"/>
                </a:solidFill>
                <a:latin typeface="Calibri" pitchFamily="34" charset="0"/>
                <a:ea typeface="SimSun" pitchFamily="2" charset="-122"/>
              </a:defRPr>
            </a:lvl1pPr>
            <a:lvl2pPr marL="742950" indent="-285750" defTabSz="685800">
              <a:spcBef>
                <a:spcPct val="20000"/>
              </a:spcBef>
              <a:buFont typeface="Arial" pitchFamily="34" charset="0"/>
              <a:buChar char="–"/>
              <a:defRPr sz="2800">
                <a:solidFill>
                  <a:schemeClr val="tx1"/>
                </a:solidFill>
                <a:latin typeface="Calibri" pitchFamily="34" charset="0"/>
                <a:ea typeface="SimSun" pitchFamily="2" charset="-122"/>
              </a:defRPr>
            </a:lvl2pPr>
            <a:lvl3pPr marL="1143000" indent="-228600" defTabSz="685800">
              <a:spcBef>
                <a:spcPct val="20000"/>
              </a:spcBef>
              <a:buFont typeface="Arial" pitchFamily="34" charset="0"/>
              <a:buChar char="•"/>
              <a:defRPr sz="2400">
                <a:solidFill>
                  <a:schemeClr val="tx1"/>
                </a:solidFill>
                <a:latin typeface="Calibri" pitchFamily="34" charset="0"/>
                <a:ea typeface="SimSun" pitchFamily="2" charset="-122"/>
              </a:defRPr>
            </a:lvl3pPr>
            <a:lvl4pPr marL="1600200" indent="-228600" defTabSz="685800">
              <a:spcBef>
                <a:spcPct val="20000"/>
              </a:spcBef>
              <a:buFont typeface="Arial" pitchFamily="34" charset="0"/>
              <a:buChar char="–"/>
              <a:defRPr sz="2000">
                <a:solidFill>
                  <a:schemeClr val="tx1"/>
                </a:solidFill>
                <a:latin typeface="Calibri" pitchFamily="34" charset="0"/>
                <a:ea typeface="SimSun" pitchFamily="2" charset="-122"/>
              </a:defRPr>
            </a:lvl4pPr>
            <a:lvl5pPr marL="2057400" indent="-228600" defTabSz="685800">
              <a:spcBef>
                <a:spcPct val="20000"/>
              </a:spcBef>
              <a:buFont typeface="Arial" pitchFamily="34" charset="0"/>
              <a:buChar char="»"/>
              <a:defRPr sz="2000">
                <a:solidFill>
                  <a:schemeClr val="tx1"/>
                </a:solidFill>
                <a:latin typeface="Calibri" pitchFamily="34" charset="0"/>
                <a:ea typeface="SimSun" pitchFamily="2" charset="-122"/>
              </a:defRPr>
            </a:lvl5pPr>
            <a:lvl6pPr marL="25146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6pPr>
            <a:lvl7pPr marL="29718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7pPr>
            <a:lvl8pPr marL="34290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8pPr>
            <a:lvl9pPr marL="38862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9pPr>
          </a:lstStyle>
          <a:p>
            <a:pPr algn="ctr" eaLnBrk="1" hangingPunct="1">
              <a:spcBef>
                <a:spcPct val="0"/>
              </a:spcBef>
              <a:buFontTx/>
              <a:buNone/>
            </a:pPr>
            <a:r>
              <a:rPr lang="zh-TW" altLang="en-US" sz="2700">
                <a:solidFill>
                  <a:srgbClr val="0A33FF"/>
                </a:solidFill>
                <a:latin typeface="微軟正黑體" pitchFamily="34" charset="-120"/>
                <a:ea typeface="微軟正黑體" pitchFamily="34" charset="-120"/>
              </a:rPr>
              <a:t>看見自己・看見需要</a:t>
            </a:r>
            <a:r>
              <a:rPr lang="en-US" altLang="zh-TW" sz="2700">
                <a:solidFill>
                  <a:srgbClr val="0A33FF"/>
                </a:solidFill>
                <a:latin typeface="微軟正黑體" pitchFamily="34" charset="-120"/>
                <a:ea typeface="微軟正黑體" pitchFamily="34" charset="-120"/>
              </a:rPr>
              <a:t/>
            </a:r>
            <a:br>
              <a:rPr lang="en-US" altLang="zh-TW" sz="2700">
                <a:solidFill>
                  <a:srgbClr val="0A33FF"/>
                </a:solidFill>
                <a:latin typeface="微軟正黑體" pitchFamily="34" charset="-120"/>
                <a:ea typeface="微軟正黑體" pitchFamily="34" charset="-120"/>
              </a:rPr>
            </a:br>
            <a:r>
              <a:rPr lang="zh-TW" altLang="en-US" sz="2700">
                <a:solidFill>
                  <a:srgbClr val="0A33FF"/>
                </a:solidFill>
                <a:latin typeface="微軟正黑體" pitchFamily="34" charset="-120"/>
                <a:ea typeface="微軟正黑體" pitchFamily="34" charset="-120"/>
              </a:rPr>
              <a:t>走出屬於・自己的路</a:t>
            </a:r>
            <a:r>
              <a:rPr lang="en-US" altLang="zh-TW" sz="2700">
                <a:solidFill>
                  <a:srgbClr val="0A33FF"/>
                </a:solidFill>
                <a:latin typeface="微軟正黑體" pitchFamily="34" charset="-120"/>
                <a:ea typeface="微軟正黑體" pitchFamily="34" charset="-120"/>
              </a:rPr>
              <a:t/>
            </a:r>
            <a:br>
              <a:rPr lang="en-US" altLang="zh-TW" sz="2700">
                <a:solidFill>
                  <a:srgbClr val="0A33FF"/>
                </a:solidFill>
                <a:latin typeface="微軟正黑體" pitchFamily="34" charset="-120"/>
                <a:ea typeface="微軟正黑體" pitchFamily="34" charset="-120"/>
              </a:rPr>
            </a:br>
            <a:r>
              <a:rPr lang="zh-TW" altLang="en-US" sz="2700">
                <a:solidFill>
                  <a:srgbClr val="0A33FF"/>
                </a:solidFill>
                <a:latin typeface="微軟正黑體" pitchFamily="34" charset="-120"/>
                <a:ea typeface="微軟正黑體" pitchFamily="34" charset="-120"/>
              </a:rPr>
              <a:t>讓</a:t>
            </a:r>
            <a:r>
              <a:rPr lang="zh-TW" altLang="en-US" sz="3600">
                <a:solidFill>
                  <a:srgbClr val="0A33FF"/>
                </a:solidFill>
                <a:latin typeface="微軟正黑體" pitchFamily="34" charset="-120"/>
                <a:ea typeface="微軟正黑體" pitchFamily="34" charset="-120"/>
              </a:rPr>
              <a:t>笑容閃耀</a:t>
            </a:r>
            <a:r>
              <a:rPr lang="zh-TW" altLang="en-US" sz="2700">
                <a:solidFill>
                  <a:srgbClr val="0A33FF"/>
                </a:solidFill>
                <a:latin typeface="微軟正黑體" pitchFamily="34" charset="-120"/>
                <a:ea typeface="微軟正黑體" pitchFamily="34" charset="-120"/>
              </a:rPr>
              <a:t>出自信的</a:t>
            </a:r>
            <a:r>
              <a:rPr lang="zh-TW" altLang="en-US" sz="3600">
                <a:solidFill>
                  <a:srgbClr val="0A33FF"/>
                </a:solidFill>
                <a:latin typeface="微軟正黑體" pitchFamily="34" charset="-120"/>
                <a:ea typeface="微軟正黑體" pitchFamily="34" charset="-120"/>
              </a:rPr>
              <a:t>璀燦光采</a:t>
            </a:r>
            <a:endParaRPr lang="zh-TW" altLang="en-US" sz="2700">
              <a:solidFill>
                <a:srgbClr val="0A33FF"/>
              </a:solidFill>
              <a:latin typeface="微軟正黑體" pitchFamily="34" charset="-120"/>
              <a:ea typeface="微軟正黑體" pitchFamily="34" charset="-120"/>
            </a:endParaRPr>
          </a:p>
        </p:txBody>
      </p:sp>
      <p:sp>
        <p:nvSpPr>
          <p:cNvPr id="10" name="文字方塊 9"/>
          <p:cNvSpPr txBox="1">
            <a:spLocks noChangeArrowheads="1"/>
          </p:cNvSpPr>
          <p:nvPr/>
        </p:nvSpPr>
        <p:spPr bwMode="auto">
          <a:xfrm>
            <a:off x="2670175" y="2924175"/>
            <a:ext cx="3867150" cy="647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itchFamily="34" charset="0"/>
              <a:buChar char="•"/>
              <a:defRPr sz="3200">
                <a:solidFill>
                  <a:schemeClr val="tx1"/>
                </a:solidFill>
                <a:latin typeface="Calibri" pitchFamily="34" charset="0"/>
                <a:ea typeface="SimSun" pitchFamily="2" charset="-122"/>
              </a:defRPr>
            </a:lvl1pPr>
            <a:lvl2pPr marL="742950" indent="-285750" defTabSz="685800">
              <a:spcBef>
                <a:spcPct val="20000"/>
              </a:spcBef>
              <a:buFont typeface="Arial" pitchFamily="34" charset="0"/>
              <a:buChar char="–"/>
              <a:defRPr sz="2800">
                <a:solidFill>
                  <a:schemeClr val="tx1"/>
                </a:solidFill>
                <a:latin typeface="Calibri" pitchFamily="34" charset="0"/>
                <a:ea typeface="SimSun" pitchFamily="2" charset="-122"/>
              </a:defRPr>
            </a:lvl2pPr>
            <a:lvl3pPr marL="1143000" indent="-228600" defTabSz="685800">
              <a:spcBef>
                <a:spcPct val="20000"/>
              </a:spcBef>
              <a:buFont typeface="Arial" pitchFamily="34" charset="0"/>
              <a:buChar char="•"/>
              <a:defRPr sz="2400">
                <a:solidFill>
                  <a:schemeClr val="tx1"/>
                </a:solidFill>
                <a:latin typeface="Calibri" pitchFamily="34" charset="0"/>
                <a:ea typeface="SimSun" pitchFamily="2" charset="-122"/>
              </a:defRPr>
            </a:lvl3pPr>
            <a:lvl4pPr marL="1600200" indent="-228600" defTabSz="685800">
              <a:spcBef>
                <a:spcPct val="20000"/>
              </a:spcBef>
              <a:buFont typeface="Arial" pitchFamily="34" charset="0"/>
              <a:buChar char="–"/>
              <a:defRPr sz="2000">
                <a:solidFill>
                  <a:schemeClr val="tx1"/>
                </a:solidFill>
                <a:latin typeface="Calibri" pitchFamily="34" charset="0"/>
                <a:ea typeface="SimSun" pitchFamily="2" charset="-122"/>
              </a:defRPr>
            </a:lvl4pPr>
            <a:lvl5pPr marL="2057400" indent="-228600" defTabSz="685800">
              <a:spcBef>
                <a:spcPct val="20000"/>
              </a:spcBef>
              <a:buFont typeface="Arial" pitchFamily="34" charset="0"/>
              <a:buChar char="»"/>
              <a:defRPr sz="2000">
                <a:solidFill>
                  <a:schemeClr val="tx1"/>
                </a:solidFill>
                <a:latin typeface="Calibri" pitchFamily="34" charset="0"/>
                <a:ea typeface="SimSun" pitchFamily="2" charset="-122"/>
              </a:defRPr>
            </a:lvl5pPr>
            <a:lvl6pPr marL="25146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6pPr>
            <a:lvl7pPr marL="29718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7pPr>
            <a:lvl8pPr marL="34290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8pPr>
            <a:lvl9pPr marL="38862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9pPr>
          </a:lstStyle>
          <a:p>
            <a:pPr algn="ctr" eaLnBrk="1" hangingPunct="1">
              <a:spcBef>
                <a:spcPct val="0"/>
              </a:spcBef>
              <a:buFontTx/>
              <a:buNone/>
            </a:pPr>
            <a:r>
              <a:rPr lang="zh-TW" altLang="en-US" sz="3600">
                <a:solidFill>
                  <a:srgbClr val="FFFFFF"/>
                </a:solidFill>
                <a:latin typeface="微軟正黑體" pitchFamily="34" charset="-120"/>
                <a:ea typeface="微軟正黑體" pitchFamily="34" charset="-120"/>
              </a:rPr>
              <a:t>期待中的未來</a:t>
            </a:r>
          </a:p>
        </p:txBody>
      </p:sp>
      <p:sp>
        <p:nvSpPr>
          <p:cNvPr id="13" name="Shape 311"/>
          <p:cNvSpPr txBox="1">
            <a:spLocks/>
          </p:cNvSpPr>
          <p:nvPr/>
        </p:nvSpPr>
        <p:spPr bwMode="auto">
          <a:xfrm>
            <a:off x="2908330" y="5819775"/>
            <a:ext cx="333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defTabSz="685800">
              <a:spcBef>
                <a:spcPct val="20000"/>
              </a:spcBef>
              <a:buFont typeface="Arial" pitchFamily="34" charset="0"/>
              <a:buChar char="•"/>
              <a:defRPr sz="3200">
                <a:solidFill>
                  <a:schemeClr val="tx1"/>
                </a:solidFill>
                <a:latin typeface="Calibri" pitchFamily="34" charset="0"/>
                <a:ea typeface="SimSun" pitchFamily="2" charset="-122"/>
              </a:defRPr>
            </a:lvl1pPr>
            <a:lvl2pPr marL="742950" indent="-285750" defTabSz="685800">
              <a:spcBef>
                <a:spcPct val="20000"/>
              </a:spcBef>
              <a:buFont typeface="Arial" pitchFamily="34" charset="0"/>
              <a:buChar char="–"/>
              <a:defRPr sz="2800">
                <a:solidFill>
                  <a:schemeClr val="tx1"/>
                </a:solidFill>
                <a:latin typeface="Calibri" pitchFamily="34" charset="0"/>
                <a:ea typeface="SimSun" pitchFamily="2" charset="-122"/>
              </a:defRPr>
            </a:lvl2pPr>
            <a:lvl3pPr marL="1143000" indent="-228600" defTabSz="685800">
              <a:spcBef>
                <a:spcPct val="20000"/>
              </a:spcBef>
              <a:buFont typeface="Arial" pitchFamily="34" charset="0"/>
              <a:buChar char="•"/>
              <a:defRPr sz="2400">
                <a:solidFill>
                  <a:schemeClr val="tx1"/>
                </a:solidFill>
                <a:latin typeface="Calibri" pitchFamily="34" charset="0"/>
                <a:ea typeface="SimSun" pitchFamily="2" charset="-122"/>
              </a:defRPr>
            </a:lvl3pPr>
            <a:lvl4pPr marL="1600200" indent="-228600" defTabSz="685800">
              <a:spcBef>
                <a:spcPct val="20000"/>
              </a:spcBef>
              <a:buFont typeface="Arial" pitchFamily="34" charset="0"/>
              <a:buChar char="–"/>
              <a:defRPr sz="2000">
                <a:solidFill>
                  <a:schemeClr val="tx1"/>
                </a:solidFill>
                <a:latin typeface="Calibri" pitchFamily="34" charset="0"/>
                <a:ea typeface="SimSun" pitchFamily="2" charset="-122"/>
              </a:defRPr>
            </a:lvl4pPr>
            <a:lvl5pPr marL="2057400" indent="-228600" defTabSz="685800">
              <a:spcBef>
                <a:spcPct val="20000"/>
              </a:spcBef>
              <a:buFont typeface="Arial" pitchFamily="34" charset="0"/>
              <a:buChar char="»"/>
              <a:defRPr sz="2000">
                <a:solidFill>
                  <a:schemeClr val="tx1"/>
                </a:solidFill>
                <a:latin typeface="Calibri" pitchFamily="34" charset="0"/>
                <a:ea typeface="SimSun" pitchFamily="2" charset="-122"/>
              </a:defRPr>
            </a:lvl5pPr>
            <a:lvl6pPr marL="25146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6pPr>
            <a:lvl7pPr marL="29718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7pPr>
            <a:lvl8pPr marL="34290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8pPr>
            <a:lvl9pPr marL="3886200" indent="-228600" defTabSz="6858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9pPr>
          </a:lstStyle>
          <a:p>
            <a:pPr algn="ctr" eaLnBrk="1" hangingPunct="1">
              <a:spcBef>
                <a:spcPct val="0"/>
              </a:spcBef>
              <a:buFontTx/>
              <a:buNone/>
            </a:pPr>
            <a:r>
              <a:rPr lang="zh-TW" altLang="en-US" sz="900">
                <a:solidFill>
                  <a:srgbClr val="888888"/>
                </a:solidFill>
                <a:latin typeface="微軟正黑體" pitchFamily="34" charset="-120"/>
                <a:ea typeface="微軟正黑體" pitchFamily="34" charset="-120"/>
                <a:cs typeface="Georgia" pitchFamily="18" charset="0"/>
                <a:sym typeface="Georgia" pitchFamily="18" charset="0"/>
              </a:rPr>
              <a:t>取材自均一執行長呂冠緯先生</a:t>
            </a:r>
            <a:r>
              <a:rPr lang="en-US" altLang="zh-TW" sz="900">
                <a:solidFill>
                  <a:srgbClr val="888888"/>
                </a:solidFill>
                <a:latin typeface="微軟正黑體" pitchFamily="34" charset="-120"/>
                <a:ea typeface="微軟正黑體" pitchFamily="34" charset="-120"/>
                <a:cs typeface="Georgia" pitchFamily="18" charset="0"/>
                <a:sym typeface="Georgia" pitchFamily="18" charset="0"/>
              </a:rPr>
              <a:t> </a:t>
            </a:r>
            <a:r>
              <a:rPr lang="zh-TW" altLang="en-US" sz="900">
                <a:solidFill>
                  <a:srgbClr val="888888"/>
                </a:solidFill>
                <a:latin typeface="微軟正黑體" pitchFamily="34" charset="-120"/>
                <a:ea typeface="微軟正黑體" pitchFamily="34" charset="-120"/>
                <a:cs typeface="Georgia" pitchFamily="18" charset="0"/>
                <a:sym typeface="Georgia" pitchFamily="18" charset="0"/>
              </a:rPr>
              <a:t>台中一中陳光鴻老師</a:t>
            </a:r>
          </a:p>
        </p:txBody>
      </p:sp>
      <p:grpSp>
        <p:nvGrpSpPr>
          <p:cNvPr id="3" name="群組 25"/>
          <p:cNvGrpSpPr>
            <a:grpSpLocks/>
          </p:cNvGrpSpPr>
          <p:nvPr/>
        </p:nvGrpSpPr>
        <p:grpSpPr bwMode="auto">
          <a:xfrm>
            <a:off x="1077913" y="3876735"/>
            <a:ext cx="6838950" cy="2790825"/>
            <a:chOff x="656487" y="2776372"/>
            <a:chExt cx="7959762" cy="2270564"/>
          </a:xfrm>
        </p:grpSpPr>
        <p:sp>
          <p:nvSpPr>
            <p:cNvPr id="20" name="拱形 19">
              <a:extLst>
                <a:ext uri="{FF2B5EF4-FFF2-40B4-BE49-F238E27FC236}">
                  <a16:creationId xmlns:a16="http://schemas.microsoft.com/office/drawing/2014/main" id="{96690908-406C-4DD2-A35B-518C0B3E1AEF}"/>
                </a:ext>
              </a:extLst>
            </p:cNvPr>
            <p:cNvSpPr/>
            <p:nvPr/>
          </p:nvSpPr>
          <p:spPr>
            <a:xfrm>
              <a:off x="900379" y="2776372"/>
              <a:ext cx="7488606"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a:extLst>
                <a:ext uri="{FF2B5EF4-FFF2-40B4-BE49-F238E27FC236}">
                  <a16:creationId xmlns:a16="http://schemas.microsoft.com/office/drawing/2014/main" id="{5FC0C5B1-CE78-4F38-98E5-EBB7A2534B01}"/>
                </a:ext>
              </a:extLst>
            </p:cNvPr>
            <p:cNvSpPr/>
            <p:nvPr/>
          </p:nvSpPr>
          <p:spPr>
            <a:xfrm>
              <a:off x="7740453"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28" name="等腰三角形 27">
              <a:extLst>
                <a:ext uri="{FF2B5EF4-FFF2-40B4-BE49-F238E27FC236}">
                  <a16:creationId xmlns:a16="http://schemas.microsoft.com/office/drawing/2014/main" id="{5657AB58-11A6-44CB-9265-6BCB2FF8B9DA}"/>
                </a:ext>
              </a:extLst>
            </p:cNvPr>
            <p:cNvSpPr/>
            <p:nvPr/>
          </p:nvSpPr>
          <p:spPr>
            <a:xfrm>
              <a:off x="656487"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grpSp>
      <p:sp>
        <p:nvSpPr>
          <p:cNvPr id="223241" name="矩形 28"/>
          <p:cNvSpPr>
            <a:spLocks noChangeArrowheads="1"/>
          </p:cNvSpPr>
          <p:nvPr/>
        </p:nvSpPr>
        <p:spPr bwMode="auto">
          <a:xfrm>
            <a:off x="-36512"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SimSun" pitchFamily="2" charset="-122"/>
              </a:defRPr>
            </a:lvl1pPr>
            <a:lvl2pPr marL="742950" indent="-285750">
              <a:spcBef>
                <a:spcPct val="20000"/>
              </a:spcBef>
              <a:buFont typeface="Arial" pitchFamily="34" charset="0"/>
              <a:buChar char="–"/>
              <a:defRPr sz="2800">
                <a:solidFill>
                  <a:schemeClr val="tx1"/>
                </a:solidFill>
                <a:latin typeface="Calibri" pitchFamily="34" charset="0"/>
                <a:ea typeface="SimSun"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SimSun"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SimSun"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SimSun"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SimSun" pitchFamily="2" charset="-122"/>
              </a:defRPr>
            </a:lvl9pPr>
          </a:lstStyle>
          <a:p>
            <a:pPr eaLnBrk="1" hangingPunct="1">
              <a:spcBef>
                <a:spcPct val="0"/>
              </a:spcBef>
              <a:buFontTx/>
              <a:buNone/>
            </a:pPr>
            <a:endParaRPr lang="zh-TW" altLang="en-US">
              <a:solidFill>
                <a:srgbClr val="000000"/>
              </a:solidFill>
              <a:latin typeface="微軟正黑體" pitchFamily="34" charset="-120"/>
              <a:ea typeface="微軟正黑體" pitchFamily="34" charset="-120"/>
            </a:endParaRPr>
          </a:p>
        </p:txBody>
      </p:sp>
      <p:pic>
        <p:nvPicPr>
          <p:cNvPr id="223242"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a:extLst>
              <a:ext uri="{FF2B5EF4-FFF2-40B4-BE49-F238E27FC236}">
                <a16:creationId xmlns:a16="http://schemas.microsoft.com/office/drawing/2014/main" id="{039FDD32-D021-4C81-B8B4-867E3D22B70B}"/>
              </a:ext>
            </a:extLst>
          </p:cNvPr>
          <p:cNvSpPr/>
          <p:nvPr/>
        </p:nvSpPr>
        <p:spPr>
          <a:xfrm>
            <a:off x="5026064" y="76200"/>
            <a:ext cx="697627" cy="40011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nodeType="afterGroup">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nodeType="afterGroup">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編號版面配置區 3"/>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r" eaLnBrk="1" hangingPunct="1">
              <a:spcBef>
                <a:spcPct val="0"/>
              </a:spcBef>
              <a:buFontTx/>
              <a:buNone/>
            </a:pPr>
            <a:fld id="{F26FA82F-EAF4-443E-BF25-BC563DFC8865}" type="slidenum">
              <a:rPr kumimoji="0" lang="zh-TW" altLang="en-US" sz="1200">
                <a:solidFill>
                  <a:srgbClr val="898989"/>
                </a:solidFill>
                <a:ea typeface="微軟正黑體" pitchFamily="34" charset="-120"/>
              </a:rPr>
              <a:pPr algn="r" eaLnBrk="1" hangingPunct="1">
                <a:spcBef>
                  <a:spcPct val="0"/>
                </a:spcBef>
                <a:buFontTx/>
                <a:buNone/>
              </a:pPr>
              <a:t>13</a:t>
            </a:fld>
            <a:endParaRPr kumimoji="0" lang="en-US" altLang="zh-TW" sz="1200">
              <a:solidFill>
                <a:srgbClr val="898989"/>
              </a:solidFill>
              <a:ea typeface="微軟正黑體" pitchFamily="34" charset="-120"/>
            </a:endParaRPr>
          </a:p>
        </p:txBody>
      </p:sp>
      <p:graphicFrame>
        <p:nvGraphicFramePr>
          <p:cNvPr id="5" name="表格 4">
            <a:extLst>
              <a:ext uri="{FF2B5EF4-FFF2-40B4-BE49-F238E27FC236}">
                <a16:creationId xmlns:a16="http://schemas.microsoft.com/office/drawing/2014/main" id="{642233F3-B5CA-4D34-93B4-6EDD6BD98B25}"/>
              </a:ext>
            </a:extLst>
          </p:cNvPr>
          <p:cNvGraphicFramePr>
            <a:graphicFrameLocks noGrp="1"/>
          </p:cNvGraphicFramePr>
          <p:nvPr/>
        </p:nvGraphicFramePr>
        <p:xfrm>
          <a:off x="323874" y="2349500"/>
          <a:ext cx="8569325" cy="2089152"/>
        </p:xfrm>
        <a:graphic>
          <a:graphicData uri="http://schemas.openxmlformats.org/drawingml/2006/table">
            <a:tbl>
              <a:tblPr/>
              <a:tblGrid>
                <a:gridCol w="1439863">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4681537">
                  <a:extLst>
                    <a:ext uri="{9D8B030D-6E8A-4147-A177-3AD203B41FA5}">
                      <a16:colId xmlns:a16="http://schemas.microsoft.com/office/drawing/2014/main" val="20002"/>
                    </a:ext>
                  </a:extLst>
                </a:gridCol>
              </a:tblGrid>
              <a:tr h="522288">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教育會考</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報名</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2022/03/10 ~ 03/12</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准考證寄發</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2022/04/15</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測驗</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2022/05/21 ~ 05/22</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成績公布、查詢</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2022/06/10</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6" name="Rectangle 1">
            <a:extLst>
              <a:ext uri="{FF2B5EF4-FFF2-40B4-BE49-F238E27FC236}">
                <a16:creationId xmlns:a16="http://schemas.microsoft.com/office/drawing/2014/main" id="{D1681377-1263-4BBA-8F13-77533362B089}"/>
              </a:ext>
            </a:extLst>
          </p:cNvPr>
          <p:cNvSpPr>
            <a:spLocks noChangeArrowheads="1"/>
          </p:cNvSpPr>
          <p:nvPr/>
        </p:nvSpPr>
        <p:spPr bwMode="auto">
          <a:xfrm>
            <a:off x="250825" y="1052513"/>
            <a:ext cx="8586788" cy="1016000"/>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111</a:t>
            </a:r>
            <a:r>
              <a:rPr lang="zh-TW" altLang="en-US"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年國中教育會考辦理時程</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a:extLst>
              <a:ext uri="{FF2B5EF4-FFF2-40B4-BE49-F238E27FC236}">
                <a16:creationId xmlns:a16="http://schemas.microsoft.com/office/drawing/2014/main" id="{F29750C3-0147-4411-92EB-4F7AE76BA4BC}"/>
              </a:ext>
            </a:extLst>
          </p:cNvPr>
          <p:cNvSpPr>
            <a:spLocks noGrp="1"/>
          </p:cNvSpPr>
          <p:nvPr>
            <p:ph type="title" idx="4294967295"/>
          </p:nvPr>
        </p:nvSpPr>
        <p:spPr/>
        <p:txBody>
          <a:bodyPr/>
          <a:lstStyle/>
          <a:p>
            <a:pPr eaLnBrk="1" hangingPunct="1">
              <a:defRPr/>
            </a:pPr>
            <a:r>
              <a:rPr lang="zh-TW" altLang="en-US">
                <a:latin typeface="標楷體" panose="03000509000000000000" pitchFamily="65" charset="-120"/>
                <a:ea typeface="標楷體" panose="03000509000000000000" pitchFamily="65" charset="-120"/>
              </a:rPr>
              <a:t>教育會考何時考</a:t>
            </a:r>
          </a:p>
        </p:txBody>
      </p:sp>
      <p:graphicFrame>
        <p:nvGraphicFramePr>
          <p:cNvPr id="5" name="內容版面配置區 4">
            <a:extLst>
              <a:ext uri="{FF2B5EF4-FFF2-40B4-BE49-F238E27FC236}">
                <a16:creationId xmlns:a16="http://schemas.microsoft.com/office/drawing/2014/main" id="{A703EA5A-97A4-42CB-BBE9-4A1FF2BF0CF1}"/>
              </a:ext>
            </a:extLst>
          </p:cNvPr>
          <p:cNvGraphicFramePr>
            <a:graphicFrameLocks noGrp="1"/>
          </p:cNvGraphicFramePr>
          <p:nvPr>
            <p:ph idx="4294967295"/>
          </p:nvPr>
        </p:nvGraphicFramePr>
        <p:xfrm>
          <a:off x="468315" y="1268420"/>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111</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21</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111</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22</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0D19177C-D19E-4FEB-A00F-511DB8C9235B}"/>
              </a:ext>
            </a:extLst>
          </p:cNvPr>
          <p:cNvCxnSpPr/>
          <p:nvPr/>
        </p:nvCxnSpPr>
        <p:spPr>
          <a:xfrm>
            <a:off x="-34923"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6803"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zh-TW" altLang="en-US">
              <a:solidFill>
                <a:srgbClr val="000000"/>
              </a:solidFill>
            </a:endParaRPr>
          </a:p>
        </p:txBody>
      </p:sp>
      <p:pic>
        <p:nvPicPr>
          <p:cNvPr id="76804" name="Picture 2" descr="D:\學輔科資料\簡報圖案\12.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16110243-DD86-4B82-A40F-19D5052DDBD8}"/>
              </a:ext>
            </a:extLst>
          </p:cNvPr>
          <p:cNvSpPr/>
          <p:nvPr/>
        </p:nvSpPr>
        <p:spPr>
          <a:xfrm>
            <a:off x="4910168"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73E14040-D7F9-4FF8-876C-579DEA468366}"/>
              </a:ext>
            </a:extLst>
          </p:cNvPr>
          <p:cNvCxnSpPr/>
          <p:nvPr/>
        </p:nvCxnSpPr>
        <p:spPr>
          <a:xfrm>
            <a:off x="-23812"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01E7345-BD36-4E4F-9D7A-3E087A641D2C}"/>
              </a:ext>
            </a:extLst>
          </p:cNvPr>
          <p:cNvCxnSpPr/>
          <p:nvPr/>
        </p:nvCxnSpPr>
        <p:spPr>
          <a:xfrm>
            <a:off x="-36513"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0B419FB-5FFF-4E45-88DD-CC19DA3DF8E4}"/>
              </a:ext>
            </a:extLst>
          </p:cNvPr>
          <p:cNvSpPr/>
          <p:nvPr/>
        </p:nvSpPr>
        <p:spPr>
          <a:xfrm>
            <a:off x="-22225" y="590554"/>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a:extLst>
              <a:ext uri="{FF2B5EF4-FFF2-40B4-BE49-F238E27FC236}">
                <a16:creationId xmlns:a16="http://schemas.microsoft.com/office/drawing/2014/main" id="{94FB5A7E-C6E9-44B6-9ED4-056EE0CF9EF9}"/>
              </a:ext>
            </a:extLst>
          </p:cNvPr>
          <p:cNvGraphicFramePr>
            <a:graphicFrameLocks noGrp="1"/>
          </p:cNvGraphicFramePr>
          <p:nvPr/>
        </p:nvGraphicFramePr>
        <p:xfrm>
          <a:off x="179418" y="1341438"/>
          <a:ext cx="8713787" cy="4851400"/>
        </p:xfrm>
        <a:graphic>
          <a:graphicData uri="http://schemas.openxmlformats.org/drawingml/2006/table">
            <a:tbl>
              <a:tblPr firstRow="1" firstCol="1" bandRow="1" bandCol="1">
                <a:tableStyleId>{5C22544A-7EE6-4342-B048-85BDC9FD1C3A}</a:tableStyleId>
              </a:tblPr>
              <a:tblGrid>
                <a:gridCol w="1044801">
                  <a:extLst>
                    <a:ext uri="{9D8B030D-6E8A-4147-A177-3AD203B41FA5}">
                      <a16:colId xmlns:a16="http://schemas.microsoft.com/office/drawing/2014/main" val="20000"/>
                    </a:ext>
                  </a:extLst>
                </a:gridCol>
                <a:gridCol w="1044801">
                  <a:extLst>
                    <a:ext uri="{9D8B030D-6E8A-4147-A177-3AD203B41FA5}">
                      <a16:colId xmlns:a16="http://schemas.microsoft.com/office/drawing/2014/main" val="20001"/>
                    </a:ext>
                  </a:extLst>
                </a:gridCol>
                <a:gridCol w="1666153">
                  <a:extLst>
                    <a:ext uri="{9D8B030D-6E8A-4147-A177-3AD203B41FA5}">
                      <a16:colId xmlns:a16="http://schemas.microsoft.com/office/drawing/2014/main" val="20002"/>
                    </a:ext>
                  </a:extLst>
                </a:gridCol>
                <a:gridCol w="2846346">
                  <a:extLst>
                    <a:ext uri="{9D8B030D-6E8A-4147-A177-3AD203B41FA5}">
                      <a16:colId xmlns:a16="http://schemas.microsoft.com/office/drawing/2014/main" val="20003"/>
                    </a:ext>
                  </a:extLst>
                </a:gridCol>
                <a:gridCol w="2111686">
                  <a:extLst>
                    <a:ext uri="{9D8B030D-6E8A-4147-A177-3AD203B41FA5}">
                      <a16:colId xmlns:a16="http://schemas.microsoft.com/office/drawing/2014/main" val="20004"/>
                    </a:ext>
                  </a:extLst>
                </a:gridCol>
              </a:tblGrid>
              <a:tr h="458358">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21" marR="54621" marT="29185" marB="29185"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21" marR="54621" marT="29185" marB="29185" anchor="ctr">
                    <a:solidFill>
                      <a:srgbClr val="7030A0"/>
                    </a:solidFill>
                  </a:tcPr>
                </a:tc>
                <a:extLst>
                  <a:ext uri="{0D108BD9-81ED-4DB2-BD59-A6C34878D82A}">
                    <a16:rowId xmlns:a16="http://schemas.microsoft.com/office/drawing/2014/main" val="10000"/>
                  </a:ext>
                </a:extLst>
              </a:tr>
              <a:tr h="608263">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spcAft>
                          <a:spcPts val="0"/>
                        </a:spcAft>
                      </a:pPr>
                      <a:r>
                        <a:rPr lang="en-US" altLang="zh-TW" sz="2000" kern="100" dirty="0">
                          <a:effectLst/>
                          <a:latin typeface="Adobe 黑体 Std R" panose="020B0400000000000000" pitchFamily="34" charset="-128"/>
                          <a:ea typeface="Adobe 黑体 Std R" panose="020B0400000000000000" pitchFamily="34" charset="-128"/>
                        </a:rPr>
                        <a:t>38</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46</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「精熟」</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「基礎」</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「待加強」</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extLst>
                  <a:ext uri="{0D108BD9-81ED-4DB2-BD59-A6C34878D82A}">
                    <a16:rowId xmlns:a16="http://schemas.microsoft.com/office/drawing/2014/main" val="10001"/>
                  </a:ext>
                </a:extLst>
              </a:tr>
              <a:tr h="456009">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456009">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1154047">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31</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23</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28</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666079">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6</a:t>
                      </a:r>
                      <a:r>
                        <a:rPr lang="en-US" sz="2000" kern="100" dirty="0">
                          <a:effectLst/>
                          <a:latin typeface="Adobe 黑体 Std R" panose="020B0400000000000000" pitchFamily="34" charset="-128"/>
                          <a:ea typeface="Adobe 黑体 Std R" panose="020B0400000000000000" pitchFamily="34" charset="-128"/>
                        </a:rPr>
                        <a:t>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62132">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21" marR="54621" marT="29185" marB="29185"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21" marR="54621" marT="29185" marB="29185" anchor="ctr"/>
                </a:tc>
                <a:tc>
                  <a:txBody>
                    <a:bodyPr/>
                    <a:lstStyle/>
                    <a:p>
                      <a:pPr marL="0" algn="ctr" defTabSz="914400" rtl="0" eaLnBrk="1" latinLnBrk="0" hangingPunct="1">
                        <a:lnSpc>
                          <a:spcPct val="100000"/>
                        </a:lnSpc>
                        <a:spcBef>
                          <a:spcPts val="0"/>
                        </a:spcBef>
                        <a:spcAft>
                          <a:spcPts val="0"/>
                        </a:spcAft>
                      </a:pP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490503">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21" marR="54621" marT="29185" marB="29185" anchor="ctr"/>
                </a:tc>
                <a:extLst>
                  <a:ext uri="{0D108BD9-81ED-4DB2-BD59-A6C34878D82A}">
                    <a16:rowId xmlns:a16="http://schemas.microsoft.com/office/drawing/2014/main" val="10007"/>
                  </a:ext>
                </a:extLst>
              </a:tr>
            </a:tbl>
          </a:graphicData>
        </a:graphic>
      </p:graphicFrame>
      <p:sp>
        <p:nvSpPr>
          <p:cNvPr id="76853" name="矩形 2"/>
          <p:cNvSpPr>
            <a:spLocks noChangeArrowheads="1"/>
          </p:cNvSpPr>
          <p:nvPr/>
        </p:nvSpPr>
        <p:spPr bwMode="auto">
          <a:xfrm>
            <a:off x="198439" y="6300788"/>
            <a:ext cx="883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zh-TW" sz="1800" b="1">
                <a:solidFill>
                  <a:srgbClr val="C00000"/>
                </a:solidFill>
                <a:latin typeface="Adobe 黑体 Std R"/>
                <a:ea typeface="Adobe 黑体 Std R"/>
                <a:cs typeface="Adobe 黑体 Std R"/>
              </a:rPr>
              <a:t>109</a:t>
            </a:r>
            <a:r>
              <a:rPr lang="zh-TW" altLang="en-US" sz="1800" b="1">
                <a:solidFill>
                  <a:srgbClr val="C00000"/>
                </a:solidFill>
                <a:latin typeface="Adobe 黑体 Std R"/>
                <a:ea typeface="Adobe 黑体 Std R"/>
                <a:cs typeface="Adobe 黑体 Std R"/>
              </a:rPr>
              <a:t>年全國試務承辦學校：國立臺灣師範大學心理與教育測驗研究發展中心</a:t>
            </a:r>
            <a:endParaRPr lang="en-US" altLang="zh-TW" sz="1800" b="1">
              <a:solidFill>
                <a:srgbClr val="C00000"/>
              </a:solidFill>
              <a:latin typeface="Adobe 黑体 Std R"/>
              <a:ea typeface="Adobe 黑体 Std R"/>
              <a:cs typeface="Adobe 黑体 Std 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FA28D6F-D05C-4525-A708-7BD4B5CD36AD}"/>
              </a:ext>
            </a:extLst>
          </p:cNvPr>
          <p:cNvCxnSpPr/>
          <p:nvPr/>
        </p:nvCxnSpPr>
        <p:spPr>
          <a:xfrm>
            <a:off x="-34923"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7827"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zh-TW" altLang="en-US">
              <a:solidFill>
                <a:srgbClr val="000000"/>
              </a:solidFill>
            </a:endParaRPr>
          </a:p>
        </p:txBody>
      </p:sp>
      <p:pic>
        <p:nvPicPr>
          <p:cNvPr id="77828"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70DF4A6-B65A-458E-B901-53A87274F020}"/>
              </a:ext>
            </a:extLst>
          </p:cNvPr>
          <p:cNvSpPr/>
          <p:nvPr/>
        </p:nvSpPr>
        <p:spPr>
          <a:xfrm>
            <a:off x="4910168" y="44510"/>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B443326C-20B4-495E-B111-8D2E45E85317}"/>
              </a:ext>
            </a:extLst>
          </p:cNvPr>
          <p:cNvCxnSpPr/>
          <p:nvPr/>
        </p:nvCxnSpPr>
        <p:spPr>
          <a:xfrm>
            <a:off x="-23812"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C3AD707-62D3-4350-B7C1-F5D9917A52B7}"/>
              </a:ext>
            </a:extLst>
          </p:cNvPr>
          <p:cNvCxnSpPr/>
          <p:nvPr/>
        </p:nvCxnSpPr>
        <p:spPr>
          <a:xfrm>
            <a:off x="-36513" y="21209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827A6667-CEC3-4467-B49F-ACF160D25F34}"/>
              </a:ext>
            </a:extLst>
          </p:cNvPr>
          <p:cNvSpPr/>
          <p:nvPr/>
        </p:nvSpPr>
        <p:spPr>
          <a:xfrm>
            <a:off x="-22225" y="590554"/>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a:extLst>
              <a:ext uri="{FF2B5EF4-FFF2-40B4-BE49-F238E27FC236}">
                <a16:creationId xmlns:a16="http://schemas.microsoft.com/office/drawing/2014/main" id="{2A28EB4F-0B87-4A42-81A6-7A23E3D5F7EC}"/>
              </a:ext>
            </a:extLst>
          </p:cNvPr>
          <p:cNvGraphicFramePr/>
          <p:nvPr/>
        </p:nvGraphicFramePr>
        <p:xfrm>
          <a:off x="179514"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a:extLst>
              <a:ext uri="{FF2B5EF4-FFF2-40B4-BE49-F238E27FC236}">
                <a16:creationId xmlns:a16="http://schemas.microsoft.com/office/drawing/2014/main" id="{92463880-A92C-4356-850C-17CF467B9C76}"/>
              </a:ext>
            </a:extLst>
          </p:cNvPr>
          <p:cNvSpPr/>
          <p:nvPr/>
        </p:nvSpPr>
        <p:spPr>
          <a:xfrm>
            <a:off x="179389" y="5762685"/>
            <a:ext cx="3313112"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a:extLst>
              <a:ext uri="{FF2B5EF4-FFF2-40B4-BE49-F238E27FC236}">
                <a16:creationId xmlns:a16="http://schemas.microsoft.com/office/drawing/2014/main" id="{7E3AE4F1-4FFD-4F3E-9881-9501D066BEC8}"/>
              </a:ext>
            </a:extLst>
          </p:cNvPr>
          <p:cNvSpPr/>
          <p:nvPr/>
        </p:nvSpPr>
        <p:spPr>
          <a:xfrm>
            <a:off x="3708430" y="5762685"/>
            <a:ext cx="5192713"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英語聽力：基礎</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含以上</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9874"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zh-TW" altLang="en-US">
              <a:solidFill>
                <a:srgbClr val="000000"/>
              </a:solidFill>
            </a:endParaRPr>
          </a:p>
        </p:txBody>
      </p:sp>
      <p:pic>
        <p:nvPicPr>
          <p:cNvPr id="79875"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C26681AC-4162-435C-98FF-263ABC81AF83}"/>
              </a:ext>
            </a:extLst>
          </p:cNvPr>
          <p:cNvSpPr/>
          <p:nvPr/>
        </p:nvSpPr>
        <p:spPr>
          <a:xfrm>
            <a:off x="4910168" y="44510"/>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76C30EB8-5148-4072-B14B-7F07CB8F726C}"/>
              </a:ext>
            </a:extLst>
          </p:cNvPr>
          <p:cNvCxnSpPr/>
          <p:nvPr/>
        </p:nvCxnSpPr>
        <p:spPr>
          <a:xfrm>
            <a:off x="-34923"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CFD8AD1-897B-4C2B-B310-9FF048A499FC}"/>
              </a:ext>
            </a:extLst>
          </p:cNvPr>
          <p:cNvCxnSpPr/>
          <p:nvPr/>
        </p:nvCxnSpPr>
        <p:spPr>
          <a:xfrm>
            <a:off x="-23812"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5DA14ED9-E1D1-41D2-B6ED-0D432CAB6245}"/>
              </a:ext>
            </a:extLst>
          </p:cNvPr>
          <p:cNvCxnSpPr/>
          <p:nvPr/>
        </p:nvCxnSpPr>
        <p:spPr>
          <a:xfrm>
            <a:off x="-36513"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0A6828-89E6-410F-9664-A4F19B0233D8}"/>
              </a:ext>
            </a:extLst>
          </p:cNvPr>
          <p:cNvSpPr/>
          <p:nvPr/>
        </p:nvSpPr>
        <p:spPr>
          <a:xfrm>
            <a:off x="-22225" y="590554"/>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79881" name="內容版面配置區 2"/>
          <p:cNvSpPr>
            <a:spLocks noGrp="1"/>
          </p:cNvSpPr>
          <p:nvPr>
            <p:ph idx="4294967295"/>
          </p:nvPr>
        </p:nvSpPr>
        <p:spPr>
          <a:xfrm>
            <a:off x="6372225" y="2314635"/>
            <a:ext cx="9144000" cy="4525963"/>
          </a:xfrm>
        </p:spPr>
        <p:txBody>
          <a:bodyPr/>
          <a:lstStyle/>
          <a:p>
            <a:pPr eaLnBrk="1" hangingPunct="1"/>
            <a:r>
              <a:rPr lang="zh-TW" altLang="en-US" sz="4000" b="1" smtClean="0">
                <a:solidFill>
                  <a:srgbClr val="333399"/>
                </a:solidFill>
                <a:latin typeface="微軟正黑體" pitchFamily="34" charset="-120"/>
                <a:ea typeface="微軟正黑體" pitchFamily="34" charset="-120"/>
              </a:rPr>
              <a:t>。</a:t>
            </a:r>
            <a:endParaRPr lang="zh-TW" altLang="zh-CN" sz="4000" b="1" smtClean="0">
              <a:solidFill>
                <a:srgbClr val="333399"/>
              </a:solidFill>
              <a:latin typeface="微軟正黑體" pitchFamily="34" charset="-120"/>
              <a:ea typeface="微軟正黑體" pitchFamily="34" charset="-120"/>
            </a:endParaRPr>
          </a:p>
          <a:p>
            <a:pPr eaLnBrk="1" hangingPunct="1"/>
            <a:r>
              <a:rPr lang="zh-TW" altLang="en-US" sz="4000" b="1" smtClean="0">
                <a:solidFill>
                  <a:srgbClr val="333399"/>
                </a:solidFill>
                <a:latin typeface="微軟正黑體" pitchFamily="34" charset="-120"/>
                <a:ea typeface="微軟正黑體" pitchFamily="34" charset="-120"/>
              </a:rPr>
              <a:t>。</a:t>
            </a:r>
            <a:endParaRPr lang="en-US" altLang="zh-TW" sz="4000" b="1" smtClean="0">
              <a:solidFill>
                <a:srgbClr val="333399"/>
              </a:solidFill>
              <a:latin typeface="微軟正黑體" pitchFamily="34" charset="-120"/>
              <a:ea typeface="微軟正黑體" pitchFamily="34" charset="-120"/>
            </a:endParaRPr>
          </a:p>
          <a:p>
            <a:pPr eaLnBrk="1" hangingPunct="1"/>
            <a:r>
              <a:rPr lang="zh-TW" altLang="en-US" sz="4000" b="1" smtClean="0">
                <a:solidFill>
                  <a:srgbClr val="333399"/>
                </a:solidFill>
                <a:latin typeface="微軟正黑體" pitchFamily="34" charset="-120"/>
                <a:ea typeface="微軟正黑體" pitchFamily="34" charset="-120"/>
              </a:rPr>
              <a:t>。</a:t>
            </a:r>
            <a:endParaRPr lang="en-US" altLang="zh-TW" sz="4000" b="1" smtClean="0">
              <a:solidFill>
                <a:srgbClr val="333399"/>
              </a:solidFill>
              <a:latin typeface="微軟正黑體" pitchFamily="34" charset="-120"/>
              <a:ea typeface="微軟正黑體" pitchFamily="34" charset="-120"/>
            </a:endParaRPr>
          </a:p>
          <a:p>
            <a:pPr eaLnBrk="1" hangingPunct="1"/>
            <a:endParaRPr lang="en-US" altLang="zh-TW" sz="4000" b="1" smtClean="0">
              <a:solidFill>
                <a:srgbClr val="333399"/>
              </a:solidFill>
              <a:latin typeface="微軟正黑體" pitchFamily="34" charset="-120"/>
              <a:ea typeface="微軟正黑體" pitchFamily="34" charset="-120"/>
            </a:endParaRPr>
          </a:p>
        </p:txBody>
      </p:sp>
      <p:graphicFrame>
        <p:nvGraphicFramePr>
          <p:cNvPr id="2" name="資料庫圖表 1">
            <a:extLst>
              <a:ext uri="{FF2B5EF4-FFF2-40B4-BE49-F238E27FC236}">
                <a16:creationId xmlns:a16="http://schemas.microsoft.com/office/drawing/2014/main" id="{7A72D086-4C04-46FF-9603-A35C246D859A}"/>
              </a:ext>
            </a:extLst>
          </p:cNvPr>
          <p:cNvGraphicFramePr/>
          <p:nvPr/>
        </p:nvGraphicFramePr>
        <p:xfrm>
          <a:off x="383458" y="1205327"/>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4408" y="-697"/>
            <a:ext cx="3915221" cy="6858697"/>
          </a:xfrm>
          <a:prstGeom prst="rect">
            <a:avLst/>
          </a:prstGeom>
          <a:noFill/>
          <a:ln w="9525">
            <a:noFill/>
            <a:miter lim="800000"/>
            <a:headEnd/>
            <a:tailEnd/>
          </a:ln>
        </p:spPr>
      </p:pic>
      <p:sp>
        <p:nvSpPr>
          <p:cNvPr id="5" name="標題 1">
            <a:extLst/>
          </p:cNvPr>
          <p:cNvSpPr txBox="1">
            <a:spLocks/>
          </p:cNvSpPr>
          <p:nvPr/>
        </p:nvSpPr>
        <p:spPr bwMode="auto">
          <a:xfrm>
            <a:off x="1439527" y="122"/>
            <a:ext cx="764381" cy="4437063"/>
          </a:xfrm>
          <a:prstGeom prst="rect">
            <a:avLst/>
          </a:prstGeom>
          <a:noFill/>
          <a:ln w="9525">
            <a:noFill/>
            <a:miter lim="800000"/>
            <a:headEnd/>
            <a:tailEnd/>
          </a:ln>
        </p:spPr>
        <p:txBody>
          <a:bodyPr anchor="ctr"/>
          <a:lstStyle/>
          <a:p>
            <a:pPr algn="ctr">
              <a:defRPr/>
            </a:pPr>
            <a:r>
              <a:rPr lang="zh-TW" altLang="en-US" sz="4400" b="1" dirty="0">
                <a:solidFill>
                  <a:srgbClr val="000000"/>
                </a:solidFill>
                <a:latin typeface="標楷體" pitchFamily="65" charset="-120"/>
                <a:ea typeface="標楷體" pitchFamily="65" charset="-120"/>
              </a:rPr>
              <a:t>答案卷樣式</a:t>
            </a:r>
          </a:p>
        </p:txBody>
      </p:sp>
      <p:sp>
        <p:nvSpPr>
          <p:cNvPr id="4" name="矩形圖說文字 3">
            <a:extLst/>
          </p:cNvPr>
          <p:cNvSpPr/>
          <p:nvPr/>
        </p:nvSpPr>
        <p:spPr>
          <a:xfrm>
            <a:off x="6894318" y="404664"/>
            <a:ext cx="2024063" cy="1296144"/>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dirty="0">
                <a:solidFill>
                  <a:srgbClr val="000000"/>
                </a:solidFill>
                <a:latin typeface="微軟正黑體" pitchFamily="34" charset="-120"/>
                <a:ea typeface="微軟正黑體" pitchFamily="34" charset="-120"/>
              </a:rPr>
              <a:t> </a:t>
            </a:r>
            <a:r>
              <a:rPr lang="zh-TW" altLang="en-US" dirty="0">
                <a:solidFill>
                  <a:srgbClr val="000000"/>
                </a:solidFill>
                <a:latin typeface="標楷體" pitchFamily="65" charset="-120"/>
              </a:rPr>
              <a:t>非選擇題作答區每格</a:t>
            </a:r>
            <a:endParaRPr lang="en-US" altLang="zh-TW" dirty="0">
              <a:solidFill>
                <a:srgbClr val="000000"/>
              </a:solidFill>
              <a:latin typeface="標楷體" pitchFamily="65" charset="-120"/>
            </a:endParaRPr>
          </a:p>
          <a:p>
            <a:pPr indent="98425">
              <a:defRPr/>
            </a:pPr>
            <a:r>
              <a:rPr lang="zh-TW" altLang="en-US" dirty="0">
                <a:solidFill>
                  <a:srgbClr val="000000"/>
                </a:solidFill>
                <a:latin typeface="標楷體" pitchFamily="65" charset="-120"/>
              </a:rPr>
              <a:t>大小為 </a:t>
            </a:r>
            <a:r>
              <a:rPr lang="en-US" altLang="zh-TW" b="1" u="sng" dirty="0">
                <a:solidFill>
                  <a:srgbClr val="000000"/>
                </a:solidFill>
                <a:latin typeface="微軟正黑體" pitchFamily="34" charset="-120"/>
                <a:ea typeface="微軟正黑體" pitchFamily="34" charset="-120"/>
              </a:rPr>
              <a:t>12cm*12cm</a:t>
            </a:r>
            <a:endParaRPr lang="zh-TW" altLang="en-US" dirty="0">
              <a:solidFill>
                <a:srgbClr val="000000"/>
              </a:solidFill>
              <a:latin typeface="微軟正黑體" pitchFamily="34" charset="-120"/>
              <a:ea typeface="微軟正黑體" pitchFamily="34" charset="-120"/>
            </a:endParaRPr>
          </a:p>
        </p:txBody>
      </p:sp>
      <p:sp>
        <p:nvSpPr>
          <p:cNvPr id="6" name="矩形圖說文字 5">
            <a:extLst/>
          </p:cNvPr>
          <p:cNvSpPr/>
          <p:nvPr/>
        </p:nvSpPr>
        <p:spPr>
          <a:xfrm>
            <a:off x="1251349" y="4365625"/>
            <a:ext cx="1593056"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rgbClr val="000000"/>
                </a:solidFill>
                <a:latin typeface="標楷體" pitchFamily="65" charset="-120"/>
              </a:rPr>
              <a:t>選擇題作答區，</a:t>
            </a:r>
            <a:endParaRPr lang="en-US" altLang="zh-TW" dirty="0">
              <a:solidFill>
                <a:srgbClr val="000000"/>
              </a:solidFill>
              <a:latin typeface="標楷體" pitchFamily="65" charset="-120"/>
            </a:endParaRPr>
          </a:p>
          <a:p>
            <a:pPr algn="ctr">
              <a:defRPr/>
            </a:pPr>
            <a:r>
              <a:rPr lang="zh-TW" altLang="en-US" dirty="0">
                <a:solidFill>
                  <a:srgbClr val="000000"/>
                </a:solidFill>
                <a:latin typeface="標楷體" pitchFamily="65" charset="-120"/>
              </a:rPr>
              <a:t>需以</a:t>
            </a:r>
            <a:r>
              <a:rPr lang="en-US" altLang="zh-TW" dirty="0">
                <a:solidFill>
                  <a:srgbClr val="000000"/>
                </a:solidFill>
                <a:latin typeface="標楷體" pitchFamily="65" charset="-120"/>
              </a:rPr>
              <a:t>2B</a:t>
            </a:r>
            <a:r>
              <a:rPr lang="zh-TW" altLang="en-US" dirty="0">
                <a:solidFill>
                  <a:srgbClr val="000000"/>
                </a:solidFill>
                <a:latin typeface="標楷體" pitchFamily="65" charset="-120"/>
              </a:rPr>
              <a:t>鉛筆書寫</a:t>
            </a:r>
          </a:p>
        </p:txBody>
      </p:sp>
    </p:spTree>
    <p:extLst>
      <p:ext uri="{BB962C8B-B14F-4D97-AF65-F5344CB8AC3E}">
        <p14:creationId xmlns:p14="http://schemas.microsoft.com/office/powerpoint/2010/main" val="37793469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143000" y="185738"/>
            <a:ext cx="774948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5355432" y="1412988"/>
            <a:ext cx="3483042"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631" y="1244599"/>
            <a:ext cx="4071319" cy="5538368"/>
          </a:xfrm>
          <a:prstGeom prst="rect">
            <a:avLst/>
          </a:prstGeom>
          <a:noFill/>
          <a:ln w="9525">
            <a:noFill/>
            <a:miter lim="800000"/>
            <a:headEnd/>
            <a:tailEnd/>
          </a:ln>
        </p:spPr>
      </p:pic>
    </p:spTree>
    <p:extLst>
      <p:ext uri="{BB962C8B-B14F-4D97-AF65-F5344CB8AC3E}">
        <p14:creationId xmlns:p14="http://schemas.microsoft.com/office/powerpoint/2010/main" val="26328731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p:cNvSpPr>
            <a:spLocks noGrp="1"/>
          </p:cNvSpPr>
          <p:nvPr>
            <p:ph type="title" idx="4294967295"/>
          </p:nvPr>
        </p:nvSpPr>
        <p:spPr bwMode="auto">
          <a:xfrm>
            <a:off x="468313"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zh-TW" altLang="en-US" smtClean="0">
                <a:ln>
                  <a:noFill/>
                </a:ln>
                <a:latin typeface="標楷體" pitchFamily="65" charset="-120"/>
                <a:ea typeface="標楷體" pitchFamily="65" charset="-120"/>
              </a:rPr>
              <a:t>目次</a:t>
            </a:r>
          </a:p>
        </p:txBody>
      </p:sp>
      <p:sp>
        <p:nvSpPr>
          <p:cNvPr id="3" name="內容版面配置區 2">
            <a:extLst>
              <a:ext uri="{FF2B5EF4-FFF2-40B4-BE49-F238E27FC236}">
                <a16:creationId xmlns:a16="http://schemas.microsoft.com/office/drawing/2014/main" id="{01CA05AB-A39E-4EFA-B659-6770EECF6F17}"/>
              </a:ext>
            </a:extLst>
          </p:cNvPr>
          <p:cNvSpPr>
            <a:spLocks noGrp="1"/>
          </p:cNvSpPr>
          <p:nvPr>
            <p:ph idx="4294967295"/>
          </p:nvPr>
        </p:nvSpPr>
        <p:spPr/>
        <p:txBody>
          <a:bodyPr>
            <a:normAutofit/>
          </a:bodyPr>
          <a:lstStyle/>
          <a:p>
            <a:pPr eaLnBrk="1" hangingPunct="1">
              <a:lnSpc>
                <a:spcPct val="70000"/>
              </a:lnSpc>
              <a:buFontTx/>
              <a:buBlip>
                <a:blip r:embed="rId3"/>
              </a:buBlip>
              <a:defRPr/>
            </a:pPr>
            <a:r>
              <a:rPr lang="en-US" altLang="zh-TW"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lang="zh-TW" altLang="en-US"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4" action="ppaction://hlinksldjump"/>
              </a:rPr>
              <a:t>適性入學的成果</a:t>
            </a:r>
            <a:endParaRPr lang="en-US" altLang="zh-TW"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3000" b="1" u="sng"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5" action="ppaction://hlinksldjump"/>
              </a:rPr>
              <a:t>適性入學的重要日程</a:t>
            </a:r>
            <a:endParaRPr lang="en-US" altLang="zh-TW"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6" action="ppaction://hlinksldjump"/>
              </a:rPr>
              <a:t>桃連區主要入學管道</a:t>
            </a:r>
            <a:endParaRPr lang="zh-TW" altLang="en-US"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4.</a:t>
            </a:r>
            <a:r>
              <a:rPr lang="zh-TW" altLang="en-US"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7" action="ppaction://hlinksldjump"/>
              </a:rPr>
              <a:t>變更就學區申請流程</a:t>
            </a:r>
            <a:endParaRPr lang="en-US" altLang="zh-TW"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lang="en-US" altLang="zh-TW" sz="30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111</a:t>
            </a:r>
            <a:r>
              <a:rPr lang="zh-TW" altLang="en-US" sz="30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年桃連區優先免試作為</a:t>
            </a:r>
            <a:endParaRPr lang="zh-TW" altLang="en-US"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3000" b="1"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lang="zh-TW" altLang="en-US"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9" action="ppaction://hlinksldjump"/>
              </a:rPr>
              <a:t>志願選填統計與輔導策略</a:t>
            </a:r>
            <a:endParaRPr lang="en-US" altLang="zh-TW"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3000" b="1" dirty="0">
                <a:solidFill>
                  <a:schemeClr val="accent4">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7.</a:t>
            </a:r>
            <a:r>
              <a:rPr lang="en-US" altLang="zh-TW" sz="3000" b="1" u="sng"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 action="ppaction://noaction"/>
              </a:rPr>
              <a:t>108</a:t>
            </a:r>
            <a:r>
              <a:rPr lang="zh-TW" altLang="en-US" sz="3000" b="1" u="sng"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 action="ppaction://noaction"/>
              </a:rPr>
              <a:t>課綱在高中的改變</a:t>
            </a:r>
            <a:endParaRPr lang="zh-TW" altLang="en-US" sz="30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8.</a:t>
            </a:r>
            <a:r>
              <a:rPr lang="zh-TW" altLang="en-US"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10" action="ppaction://hlinksldjump"/>
              </a:rPr>
              <a:t>結語</a:t>
            </a:r>
            <a:endParaRPr lang="zh-TW" altLang="en-US" sz="30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1828800" y="260350"/>
            <a:ext cx="6172200" cy="1143000"/>
          </a:xfrm>
        </p:spPr>
        <p:txBody>
          <a:bodyPr/>
          <a:lstStyle/>
          <a:p>
            <a:r>
              <a:rPr lang="zh-TW" altLang="en-US" b="1" dirty="0">
                <a:solidFill>
                  <a:srgbClr val="FF0000"/>
                </a:solidFill>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4283968" y="1143005"/>
            <a:ext cx="4536504" cy="1277884"/>
          </a:xfrm>
        </p:spPr>
        <p:txBody>
          <a:bodyPr/>
          <a:lstStyle/>
          <a:p>
            <a:r>
              <a:rPr lang="zh-TW" altLang="en-US" dirty="0">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70" y="1285875"/>
            <a:ext cx="3065859"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2081" y="2714671"/>
            <a:ext cx="2864644" cy="4143375"/>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3811892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p:cNvPr>
          <p:cNvSpPr txBox="1">
            <a:spLocks/>
          </p:cNvSpPr>
          <p:nvPr/>
        </p:nvSpPr>
        <p:spPr bwMode="auto">
          <a:xfrm>
            <a:off x="12" y="274638"/>
            <a:ext cx="764381" cy="6178550"/>
          </a:xfrm>
          <a:prstGeom prst="rect">
            <a:avLst/>
          </a:prstGeom>
          <a:noFill/>
          <a:ln w="9525">
            <a:noFill/>
            <a:miter lim="800000"/>
            <a:headEnd/>
            <a:tailEnd/>
          </a:ln>
        </p:spPr>
        <p:txBody>
          <a:bodyPr anchor="ctr"/>
          <a:lstStyle/>
          <a:p>
            <a:pPr algn="ctr">
              <a:defRPr/>
            </a:pPr>
            <a:r>
              <a:rPr lang="zh-TW" altLang="en-US" sz="4400" b="1" dirty="0">
                <a:solidFill>
                  <a:srgbClr val="000000"/>
                </a:solidFill>
                <a:latin typeface="標楷體" pitchFamily="65" charset="-120"/>
                <a:ea typeface="標楷體" pitchFamily="65" charset="-120"/>
              </a:rPr>
              <a:t>詩歌體</a:t>
            </a:r>
          </a:p>
        </p:txBody>
      </p:sp>
      <p:pic>
        <p:nvPicPr>
          <p:cNvPr id="120835" name="內容版面配置區 4" descr="105073710A.jpg"/>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a:xfrm>
            <a:off x="764399" y="493714"/>
            <a:ext cx="8379619" cy="6217436"/>
          </a:xfrm>
        </p:spPr>
      </p:pic>
    </p:spTree>
    <p:extLst>
      <p:ext uri="{BB962C8B-B14F-4D97-AF65-F5344CB8AC3E}">
        <p14:creationId xmlns:p14="http://schemas.microsoft.com/office/powerpoint/2010/main" val="31954903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B28A3D7-6302-4BAA-A035-DC1263268033}"/>
              </a:ext>
            </a:extLst>
          </p:cNvPr>
          <p:cNvGraphicFramePr>
            <a:graphicFrameLocks noGrp="1"/>
          </p:cNvGraphicFramePr>
          <p:nvPr/>
        </p:nvGraphicFramePr>
        <p:xfrm>
          <a:off x="250826" y="1196975"/>
          <a:ext cx="8715375" cy="5181600"/>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92100">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科學班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2022/02/21 ~ 03/04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能力檢定</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2022/03/12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錄取報到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2022/04/08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295275">
                <a:tc rowSpan="5">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特色招生專業群科甄選入學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2022/03/14 ~ 03/18</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2022/04/23 ~ 04/24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296863">
                <a:tc rowSpan="6">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免試入學</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變更就學區申請</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2022/05/02 ~05/06</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公告實際招生名額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2022/06/23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志願選填、序位查詢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2022/06/23~ 06/30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報名截止</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2022/07/05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2022/07/12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3"/>
                  </a:ext>
                </a:extLst>
              </a:tr>
              <a:tr h="292100">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直升入學</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2022/06/02 ~06/10</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2022/06/17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6"/>
                  </a:ext>
                </a:extLst>
              </a:tr>
            </a:tbl>
          </a:graphicData>
        </a:graphic>
      </p:graphicFrame>
      <p:sp>
        <p:nvSpPr>
          <p:cNvPr id="4" name="Rectangle 1">
            <a:extLst>
              <a:ext uri="{FF2B5EF4-FFF2-40B4-BE49-F238E27FC236}">
                <a16:creationId xmlns:a16="http://schemas.microsoft.com/office/drawing/2014/main" id="{5936E5C6-9832-42E0-A76C-D7821226C053}"/>
              </a:ext>
            </a:extLst>
          </p:cNvPr>
          <p:cNvSpPr>
            <a:spLocks noChangeArrowheads="1"/>
          </p:cNvSpPr>
          <p:nvPr/>
        </p:nvSpPr>
        <p:spPr bwMode="auto">
          <a:xfrm>
            <a:off x="1403350" y="188973"/>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111</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3"/>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r" eaLnBrk="1" hangingPunct="1">
              <a:spcBef>
                <a:spcPct val="0"/>
              </a:spcBef>
              <a:buFontTx/>
              <a:buNone/>
            </a:pPr>
            <a:fld id="{CD87EB49-4938-4994-93E6-6236E85B0523}" type="slidenum">
              <a:rPr kumimoji="0" lang="zh-TW" altLang="en-US" sz="1200">
                <a:solidFill>
                  <a:srgbClr val="898989"/>
                </a:solidFill>
                <a:ea typeface="微軟正黑體" pitchFamily="34" charset="-120"/>
              </a:rPr>
              <a:pPr algn="r" eaLnBrk="1" hangingPunct="1">
                <a:spcBef>
                  <a:spcPct val="0"/>
                </a:spcBef>
                <a:buFontTx/>
                <a:buNone/>
              </a:pPr>
              <a:t>23</a:t>
            </a:fld>
            <a:endParaRPr kumimoji="0" lang="en-US" altLang="zh-TW" sz="1200">
              <a:solidFill>
                <a:srgbClr val="898989"/>
              </a:solidFill>
              <a:ea typeface="微軟正黑體" pitchFamily="34" charset="-120"/>
            </a:endParaRPr>
          </a:p>
        </p:txBody>
      </p:sp>
      <p:graphicFrame>
        <p:nvGraphicFramePr>
          <p:cNvPr id="28733" name="Group 61">
            <a:extLst>
              <a:ext uri="{FF2B5EF4-FFF2-40B4-BE49-F238E27FC236}">
                <a16:creationId xmlns:a16="http://schemas.microsoft.com/office/drawing/2014/main" id="{376F2CAD-488C-4222-8848-C48E298D510B}"/>
              </a:ext>
            </a:extLst>
          </p:cNvPr>
          <p:cNvGraphicFramePr>
            <a:graphicFrameLocks noGrp="1"/>
          </p:cNvGraphicFramePr>
          <p:nvPr/>
        </p:nvGraphicFramePr>
        <p:xfrm>
          <a:off x="323851" y="1093788"/>
          <a:ext cx="8396288" cy="5688010"/>
        </p:xfrm>
        <a:graphic>
          <a:graphicData uri="http://schemas.openxmlformats.org/drawingml/2006/table">
            <a:tbl>
              <a:tblPr/>
              <a:tblGrid>
                <a:gridCol w="1871663">
                  <a:extLst>
                    <a:ext uri="{9D8B030D-6E8A-4147-A177-3AD203B41FA5}">
                      <a16:colId xmlns:a16="http://schemas.microsoft.com/office/drawing/2014/main" val="20000"/>
                    </a:ext>
                  </a:extLst>
                </a:gridCol>
                <a:gridCol w="1700212">
                  <a:extLst>
                    <a:ext uri="{9D8B030D-6E8A-4147-A177-3AD203B41FA5}">
                      <a16:colId xmlns:a16="http://schemas.microsoft.com/office/drawing/2014/main" val="20001"/>
                    </a:ext>
                  </a:extLst>
                </a:gridCol>
                <a:gridCol w="4824413">
                  <a:extLst>
                    <a:ext uri="{9D8B030D-6E8A-4147-A177-3AD203B41FA5}">
                      <a16:colId xmlns:a16="http://schemas.microsoft.com/office/drawing/2014/main" val="20002"/>
                    </a:ext>
                  </a:extLst>
                </a:gridCol>
              </a:tblGrid>
              <a:tr h="304811">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藝才班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2022/02/21 ~03/04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486635">
                <a:tc vMerge="1">
                  <a:txBody>
                    <a:bodyPr/>
                    <a:lstStyle/>
                    <a:p>
                      <a:endParaRPr lang="zh-TW" altLang="en-US"/>
                    </a:p>
                  </a:txBody>
                  <a:tcPr/>
                </a:tc>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美術班、戲劇班</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 2022/04/09 ~04 /10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432065">
                <a:tc vMerge="1">
                  <a:txBody>
                    <a:bodyPr/>
                    <a:lstStyle/>
                    <a:p>
                      <a:endParaRPr lang="zh-TW" altLang="en-US"/>
                    </a:p>
                  </a:txBody>
                  <a:tcPr/>
                </a:tc>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舞蹈班、音樂班 </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2022/04/16 ~04 /18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分發報名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2022/06/10 ~06/16</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74744">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2022/07/12</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3202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2022/07/13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48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撕榜及報到</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2022/07/15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811">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體育班</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2022/05/02 ~ 05/04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2022/05/07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2022/05/09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10"/>
                  </a:ext>
                </a:extLst>
              </a:tr>
              <a:tr h="304811">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技優甄審</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實用技能學程</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2022/05/26 ~05/27</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48769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r h="409417">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建教</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合作班</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2022/03/01 ~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2213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報到截止日</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bl>
          </a:graphicData>
        </a:graphic>
      </p:graphicFrame>
      <p:sp>
        <p:nvSpPr>
          <p:cNvPr id="4" name="Rectangle 1">
            <a:extLst>
              <a:ext uri="{FF2B5EF4-FFF2-40B4-BE49-F238E27FC236}">
                <a16:creationId xmlns:a16="http://schemas.microsoft.com/office/drawing/2014/main" id="{009AD9B1-5734-4F71-B467-EFFFA854EA54}"/>
              </a:ext>
            </a:extLst>
          </p:cNvPr>
          <p:cNvSpPr>
            <a:spLocks noChangeArrowheads="1"/>
          </p:cNvSpPr>
          <p:nvPr/>
        </p:nvSpPr>
        <p:spPr bwMode="auto">
          <a:xfrm>
            <a:off x="233393" y="396875"/>
            <a:ext cx="8586787" cy="871538"/>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111</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062BDC3F-7849-4DE9-AC95-21C48CCE2CAA}"/>
              </a:ext>
            </a:extLst>
          </p:cNvPr>
          <p:cNvGraphicFramePr>
            <a:graphicFrameLocks noGrp="1"/>
          </p:cNvGraphicFramePr>
          <p:nvPr/>
        </p:nvGraphicFramePr>
        <p:xfrm>
          <a:off x="107951" y="1844675"/>
          <a:ext cx="8715375" cy="2133600"/>
        </p:xfrm>
        <a:graphic>
          <a:graphicData uri="http://schemas.openxmlformats.org/drawingml/2006/table">
            <a:tbl>
              <a:tblPr/>
              <a:tblGrid>
                <a:gridCol w="1978025">
                  <a:extLst>
                    <a:ext uri="{9D8B030D-6E8A-4147-A177-3AD203B41FA5}">
                      <a16:colId xmlns:a16="http://schemas.microsoft.com/office/drawing/2014/main" val="20000"/>
                    </a:ext>
                  </a:extLst>
                </a:gridCol>
                <a:gridCol w="2486471">
                  <a:extLst>
                    <a:ext uri="{9D8B030D-6E8A-4147-A177-3AD203B41FA5}">
                      <a16:colId xmlns:a16="http://schemas.microsoft.com/office/drawing/2014/main" val="20001"/>
                    </a:ext>
                  </a:extLst>
                </a:gridCol>
                <a:gridCol w="4250879">
                  <a:extLst>
                    <a:ext uri="{9D8B030D-6E8A-4147-A177-3AD203B41FA5}">
                      <a16:colId xmlns:a16="http://schemas.microsoft.com/office/drawing/2014/main" val="20002"/>
                    </a:ext>
                  </a:extLst>
                </a:gridCol>
              </a:tblGrid>
              <a:tr h="295275">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五專優免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2022/05/23 ~ 05/27</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2022/06/16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2022/06/21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2022/06/21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96863">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五專聯免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2022/06/23 ~07/04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現場登記分發報到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2022/07/13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2022/07/18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1403350" y="188973"/>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111</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2" name="表格 1">
            <a:extLst>
              <a:ext uri="{FF2B5EF4-FFF2-40B4-BE49-F238E27FC236}">
                <a16:creationId xmlns:a16="http://schemas.microsoft.com/office/drawing/2014/main" id="{BB415D87-D230-4E4C-B47F-2D493EA350A7}"/>
              </a:ext>
            </a:extLst>
          </p:cNvPr>
          <p:cNvGraphicFramePr>
            <a:graphicFrameLocks noGrp="1"/>
          </p:cNvGraphicFramePr>
          <p:nvPr/>
        </p:nvGraphicFramePr>
        <p:xfrm>
          <a:off x="107951" y="3968750"/>
          <a:ext cx="8715375" cy="2438400"/>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82615">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考試分發入學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2022/06/22 ~ 06/24(</a:t>
                      </a: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網路報名</a:t>
                      </a: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2022/06/26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網路查詢測驗分數</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2022/06/27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志願選填截止日</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2022/06/30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入學報名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2022/07/05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8350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2022/07/14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886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2022/07/18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07980" y="2390835"/>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88067" name="群組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78751"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5"/>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r" eaLnBrk="1" hangingPunct="1">
              <a:spcBef>
                <a:spcPct val="0"/>
              </a:spcBef>
              <a:buFontTx/>
              <a:buNone/>
            </a:pPr>
            <a:fld id="{A5DFCAE2-41EE-4F82-B517-A94FA8F62D9D}" type="slidenum">
              <a:rPr kumimoji="0" lang="zh-TW" altLang="en-US" sz="1200">
                <a:solidFill>
                  <a:srgbClr val="898989"/>
                </a:solidFill>
                <a:ea typeface="微軟正黑體" pitchFamily="34" charset="-120"/>
              </a:rPr>
              <a:pPr algn="r" eaLnBrk="1" hangingPunct="1">
                <a:spcBef>
                  <a:spcPct val="0"/>
                </a:spcBef>
                <a:buFontTx/>
                <a:buNone/>
              </a:pPr>
              <a:t>26</a:t>
            </a:fld>
            <a:endParaRPr kumimoji="0" lang="zh-TW" altLang="en-US" sz="1200">
              <a:solidFill>
                <a:srgbClr val="898989"/>
              </a:solidFill>
              <a:ea typeface="微軟正黑體" pitchFamily="34" charset="-120"/>
            </a:endParaRPr>
          </a:p>
        </p:txBody>
      </p:sp>
      <p:grpSp>
        <p:nvGrpSpPr>
          <p:cNvPr id="90115" name="群組 17417"/>
          <p:cNvGrpSpPr>
            <a:grpSpLocks/>
          </p:cNvGrpSpPr>
          <p:nvPr/>
        </p:nvGrpSpPr>
        <p:grpSpPr bwMode="auto">
          <a:xfrm>
            <a:off x="30" y="1125538"/>
            <a:ext cx="8893175" cy="4464050"/>
            <a:chOff x="148487" y="2212823"/>
            <a:chExt cx="8766353" cy="4410562"/>
          </a:xfrm>
        </p:grpSpPr>
        <p:sp>
          <p:nvSpPr>
            <p:cNvPr id="3" name="圓角矩形 2">
              <a:extLst>
                <a:ext uri="{FF2B5EF4-FFF2-40B4-BE49-F238E27FC236}">
                  <a16:creationId xmlns:a16="http://schemas.microsoft.com/office/drawing/2014/main" id="{28B5CB1F-65A7-4F89-8B59-7C8C5D1025B0}"/>
                </a:ext>
              </a:extLst>
            </p:cNvPr>
            <p:cNvSpPr/>
            <p:nvPr/>
          </p:nvSpPr>
          <p:spPr>
            <a:xfrm>
              <a:off x="350355" y="2212823"/>
              <a:ext cx="6487915"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en-US" sz="3600" b="1" dirty="0">
                  <a:latin typeface="標楷體" panose="03000509000000000000" pitchFamily="65" charset="-120"/>
                  <a:ea typeface="標楷體" panose="03000509000000000000" pitchFamily="65" charset="-120"/>
                </a:rPr>
                <a:t>◎</a:t>
              </a:r>
              <a:r>
                <a:rPr kumimoji="0" lang="en-US" altLang="zh-TW" sz="3600" b="1" dirty="0">
                  <a:latin typeface="標楷體" panose="03000509000000000000" pitchFamily="65" charset="-120"/>
                  <a:ea typeface="標楷體" panose="03000509000000000000" pitchFamily="65" charset="-120"/>
                </a:rPr>
                <a:t>111</a:t>
              </a:r>
              <a:r>
                <a:rPr kumimoji="0" lang="zh-TW" altLang="en-US" sz="3600" b="1" dirty="0">
                  <a:latin typeface="標楷體" panose="03000509000000000000" pitchFamily="65" charset="-120"/>
                  <a:ea typeface="標楷體" panose="03000509000000000000" pitchFamily="65" charset="-120"/>
                </a:rPr>
                <a:t>學年度入學方式示意圖</a:t>
              </a:r>
              <a:endParaRPr kumimoji="0" lang="zh-TW" altLang="en-US" sz="3600" b="1" dirty="0">
                <a:latin typeface="Verdana" panose="020B0604030504040204" pitchFamily="34" charset="0"/>
                <a:ea typeface="微軟正黑體" panose="020B0604030504040204" pitchFamily="34" charset="-120"/>
              </a:endParaRPr>
            </a:p>
          </p:txBody>
        </p:sp>
        <p:grpSp>
          <p:nvGrpSpPr>
            <p:cNvPr id="90120" name="群組 17416"/>
            <p:cNvGrpSpPr>
              <a:grpSpLocks/>
            </p:cNvGrpSpPr>
            <p:nvPr/>
          </p:nvGrpSpPr>
          <p:grpSpPr bwMode="auto">
            <a:xfrm>
              <a:off x="148487" y="2878969"/>
              <a:ext cx="8766353" cy="3744416"/>
              <a:chOff x="42754" y="2969568"/>
              <a:chExt cx="8766353" cy="3744416"/>
            </a:xfrm>
          </p:grpSpPr>
          <p:cxnSp>
            <p:nvCxnSpPr>
              <p:cNvPr id="26" name="直線單箭頭接點 25">
                <a:extLst>
                  <a:ext uri="{FF2B5EF4-FFF2-40B4-BE49-F238E27FC236}">
                    <a16:creationId xmlns:a16="http://schemas.microsoft.com/office/drawing/2014/main" id="{34AE2C28-B98F-4568-9859-1D8A6223CC26}"/>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90122" name="群組 28"/>
              <p:cNvGrpSpPr>
                <a:grpSpLocks/>
              </p:cNvGrpSpPr>
              <p:nvPr/>
            </p:nvGrpSpPr>
            <p:grpSpPr bwMode="auto">
              <a:xfrm>
                <a:off x="42754" y="2969568"/>
                <a:ext cx="8766353" cy="3744416"/>
                <a:chOff x="179513" y="2996952"/>
                <a:chExt cx="8766353" cy="3744416"/>
              </a:xfrm>
            </p:grpSpPr>
            <p:sp>
              <p:nvSpPr>
                <p:cNvPr id="7" name="圓角矩形 6">
                  <a:extLst>
                    <a:ext uri="{FF2B5EF4-FFF2-40B4-BE49-F238E27FC236}">
                      <a16:creationId xmlns:a16="http://schemas.microsoft.com/office/drawing/2014/main" id="{06D201BF-20C9-48CC-A93C-3D4856C60BE9}"/>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D19D1A88-FEA0-4ADF-8312-789044F198F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21F02AA8-CC49-40BD-B83A-34EF236F75C1}"/>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803479B4-26A3-4C94-BCA6-4D98391ED4DD}"/>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1854DFE2-B3A3-4121-9143-289D71AD543D}"/>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6C68B621-43F9-432C-9573-5ACEB85CAC17}"/>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1AB93BD1-22F0-4DC8-A2D9-AB0B9F6F0645}"/>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1A26C6F8-A0B3-496B-B22C-FCA790DB2691}"/>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5DFB768B-FB27-417E-BF5C-4278A1BAE72E}"/>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9B85D494-3F41-4E50-81F0-CCD7D4BDB667}"/>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2F9FA8B5-74B6-4C49-99A4-68EA9311B89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180C2703-36B5-46F3-9F37-75B4AFEF04A5}"/>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C817F4C-0409-4AD5-977F-874677A1EC4B}"/>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43F73392-72A1-4774-9655-49CCCB583AC6}"/>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4C60F975-06E1-42A0-A745-5002FC5FE11E}"/>
                    </a:ext>
                  </a:extLst>
                </p:cNvPr>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9C230D20-EAE1-46D8-BD15-4E7EB56180B0}"/>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90116" name="Line 25"/>
          <p:cNvSpPr>
            <a:spLocks noChangeShapeType="1"/>
          </p:cNvSpPr>
          <p:nvPr/>
        </p:nvSpPr>
        <p:spPr bwMode="auto">
          <a:xfrm flipV="1">
            <a:off x="2124087"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90117" name="Line 26"/>
          <p:cNvSpPr>
            <a:spLocks noChangeShapeType="1"/>
          </p:cNvSpPr>
          <p:nvPr/>
        </p:nvSpPr>
        <p:spPr bwMode="auto">
          <a:xfrm>
            <a:off x="2124105"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8BED1BDC-F089-406D-A739-2D55B6211A7A}"/>
              </a:ext>
            </a:extLst>
          </p:cNvPr>
          <p:cNvSpPr>
            <a:spLocks noChangeArrowheads="1"/>
          </p:cNvSpPr>
          <p:nvPr/>
        </p:nvSpPr>
        <p:spPr bwMode="auto">
          <a:xfrm>
            <a:off x="4365625" y="3246438"/>
            <a:ext cx="415498" cy="36933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3"/>
          <p:cNvSpPr txBox="1">
            <a:spLocks noGrp="1"/>
          </p:cNvSpPr>
          <p:nvPr/>
        </p:nvSpPr>
        <p:spPr bwMode="auto">
          <a:xfrm>
            <a:off x="6542088"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r" eaLnBrk="1" hangingPunct="1">
              <a:spcBef>
                <a:spcPct val="0"/>
              </a:spcBef>
              <a:buFontTx/>
              <a:buNone/>
            </a:pPr>
            <a:fld id="{AD7D2376-8BA6-465F-B8FC-B9C19E7BCCA5}" type="slidenum">
              <a:rPr kumimoji="0" lang="zh-TW" altLang="en-US" sz="1200">
                <a:solidFill>
                  <a:srgbClr val="898989"/>
                </a:solidFill>
                <a:ea typeface="微軟正黑體" pitchFamily="34" charset="-120"/>
              </a:rPr>
              <a:pPr algn="r" eaLnBrk="1" hangingPunct="1">
                <a:spcBef>
                  <a:spcPct val="0"/>
                </a:spcBef>
                <a:buFontTx/>
                <a:buNone/>
              </a:pPr>
              <a:t>27</a:t>
            </a:fld>
            <a:endParaRPr kumimoji="0" lang="en-US" altLang="zh-TW" sz="1200">
              <a:solidFill>
                <a:srgbClr val="898989"/>
              </a:solidFill>
              <a:ea typeface="微軟正黑體" pitchFamily="34" charset="-120"/>
            </a:endParaRPr>
          </a:p>
        </p:txBody>
      </p:sp>
      <p:graphicFrame>
        <p:nvGraphicFramePr>
          <p:cNvPr id="5" name="表格 4">
            <a:extLst>
              <a:ext uri="{FF2B5EF4-FFF2-40B4-BE49-F238E27FC236}">
                <a16:creationId xmlns:a16="http://schemas.microsoft.com/office/drawing/2014/main" id="{5A296B0E-09FC-4B28-A9C3-AB55B9BF0AAF}"/>
              </a:ext>
            </a:extLst>
          </p:cNvPr>
          <p:cNvGraphicFramePr>
            <a:graphicFrameLocks noGrp="1"/>
          </p:cNvGraphicFramePr>
          <p:nvPr/>
        </p:nvGraphicFramePr>
        <p:xfrm>
          <a:off x="820304" y="4509120"/>
          <a:ext cx="3672408"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672408">
                  <a:extLst>
                    <a:ext uri="{9D8B030D-6E8A-4147-A177-3AD203B41FA5}">
                      <a16:colId xmlns:a16="http://schemas.microsoft.com/office/drawing/2014/main" val="20000"/>
                    </a:ext>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7AE44525-6856-427B-8F97-347EA58B0D2F}"/>
              </a:ext>
            </a:extLst>
          </p:cNvPr>
          <p:cNvGraphicFramePr>
            <a:graphicFrameLocks noGrp="1"/>
          </p:cNvGraphicFramePr>
          <p:nvPr/>
        </p:nvGraphicFramePr>
        <p:xfrm>
          <a:off x="539552" y="1700808"/>
          <a:ext cx="3953160" cy="2304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280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576000">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0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7" name="表格 6">
            <a:extLst>
              <a:ext uri="{FF2B5EF4-FFF2-40B4-BE49-F238E27FC236}">
                <a16:creationId xmlns:a16="http://schemas.microsoft.com/office/drawing/2014/main" id="{68805B63-5650-4C60-931F-86EF6039C9D9}"/>
              </a:ext>
            </a:extLst>
          </p:cNvPr>
          <p:cNvGraphicFramePr>
            <a:graphicFrameLocks noGrp="1"/>
          </p:cNvGraphicFramePr>
          <p:nvPr/>
        </p:nvGraphicFramePr>
        <p:xfrm>
          <a:off x="4788024" y="1628500"/>
          <a:ext cx="3581400" cy="2880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57600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000">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04696B69-FDA4-45EA-B5ED-AB5806E9573B}"/>
              </a:ext>
            </a:extLst>
          </p:cNvPr>
          <p:cNvSpPr>
            <a:spLocks noGrp="1"/>
          </p:cNvSpPr>
          <p:nvPr>
            <p:ph type="title" idx="4294967295"/>
          </p:nvPr>
        </p:nvSpPr>
        <p:spPr>
          <a:xfrm>
            <a:off x="1116015" y="404813"/>
            <a:ext cx="7632700" cy="1143000"/>
          </a:xfrm>
          <a:effectLst>
            <a:outerShdw blurRad="50800" dist="38100" dir="2700000" algn="tl" rotWithShape="0">
              <a:srgbClr val="000000">
                <a:alpha val="39998"/>
              </a:srgbClr>
            </a:outerShdw>
          </a:effectLst>
        </p:spPr>
        <p:txBody>
          <a:bodyPr wrap="square" numCol="1" anchorCtr="0" compatLnSpc="1">
            <a:prstTxWarp prst="textNoShape">
              <a:avLst/>
            </a:prstTxWarp>
          </a:bodyPr>
          <a:lstStyle/>
          <a:p>
            <a:pPr eaLnBrk="1" hangingPunct="1">
              <a:defRPr/>
            </a:pPr>
            <a:r>
              <a:rPr lang="en-US" altLang="zh-TW" sz="3600" dirty="0">
                <a:ln>
                  <a:noFill/>
                </a:ln>
                <a:solidFill>
                  <a:srgbClr val="31859C"/>
                </a:solidFill>
                <a:latin typeface="標楷體" panose="03000509000000000000" pitchFamily="65" charset="-120"/>
                <a:ea typeface="標楷體" panose="03000509000000000000" pitchFamily="65" charset="-120"/>
              </a:rPr>
              <a:t>111</a:t>
            </a:r>
            <a:r>
              <a:rPr lang="zh-TW" altLang="zh-TW" sz="3600" dirty="0">
                <a:ln>
                  <a:noFill/>
                </a:ln>
                <a:solidFill>
                  <a:srgbClr val="31859C"/>
                </a:solidFill>
                <a:latin typeface="標楷體" panose="03000509000000000000" pitchFamily="65" charset="-120"/>
                <a:ea typeface="標楷體" panose="03000509000000000000" pitchFamily="65" charset="-120"/>
              </a:rPr>
              <a:t>學年度</a:t>
            </a:r>
            <a:r>
              <a:rPr lang="zh-TW" altLang="en-US" sz="3600" dirty="0">
                <a:ln>
                  <a:noFill/>
                </a:ln>
                <a:solidFill>
                  <a:srgbClr val="31859C"/>
                </a:solidFill>
                <a:latin typeface="標楷體" panose="03000509000000000000" pitchFamily="65" charset="-120"/>
                <a:ea typeface="標楷體" panose="03000509000000000000" pitchFamily="65" charset="-120"/>
              </a:rPr>
              <a:t>桃連區</a:t>
            </a:r>
            <a:r>
              <a:rPr lang="zh-TW" altLang="zh-TW" sz="36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3600" dirty="0">
              <a:ln>
                <a:noFill/>
              </a:ln>
              <a:solidFill>
                <a:srgbClr val="31859C"/>
              </a:solidFill>
              <a:latin typeface="標楷體" panose="03000509000000000000" pitchFamily="65" charset="-120"/>
              <a:ea typeface="標楷體" panose="03000509000000000000" pitchFamily="65" charset="-120"/>
            </a:endParaRPr>
          </a:p>
        </p:txBody>
      </p:sp>
      <p:pic>
        <p:nvPicPr>
          <p:cNvPr id="92167" name="圖片 2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68314" y="5570538"/>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F22C728A-21FF-4A24-8C35-73E6B60DD9EA}"/>
              </a:ext>
            </a:extLst>
          </p:cNvPr>
          <p:cNvGraphicFramePr>
            <a:graphicFrameLocks noGrp="1"/>
          </p:cNvGraphicFramePr>
          <p:nvPr/>
        </p:nvGraphicFramePr>
        <p:xfrm>
          <a:off x="4860064" y="5085184"/>
          <a:ext cx="3305087" cy="156667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2800">
                  <a:extLst>
                    <a:ext uri="{9D8B030D-6E8A-4147-A177-3AD203B41FA5}">
                      <a16:colId xmlns:a16="http://schemas.microsoft.com/office/drawing/2014/main" val="20000"/>
                    </a:ext>
                  </a:extLst>
                </a:gridCol>
                <a:gridCol w="2592287">
                  <a:extLst>
                    <a:ext uri="{9D8B030D-6E8A-4147-A177-3AD203B41FA5}">
                      <a16:colId xmlns:a16="http://schemas.microsoft.com/office/drawing/2014/main" val="20001"/>
                    </a:ext>
                  </a:extLst>
                </a:gridCol>
              </a:tblGrid>
              <a:tr h="391668">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nvGraphicFramePr>
        <p:xfrm>
          <a:off x="467544" y="1556799"/>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2955925" y="6388160"/>
            <a:ext cx="3024188"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dirty="0"/>
              <a:t>招生名額以簡章為準</a:t>
            </a: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nvGraphicFramePr>
        <p:xfrm>
          <a:off x="107952" y="692150"/>
          <a:ext cx="8928100" cy="5976938"/>
        </p:xfrm>
        <a:graphic>
          <a:graphicData uri="http://schemas.openxmlformats.org/drawingml/2006/table">
            <a:tbl>
              <a:tblPr/>
              <a:tblGrid>
                <a:gridCol w="1425153">
                  <a:extLst>
                    <a:ext uri="{9D8B030D-6E8A-4147-A177-3AD203B41FA5}">
                      <a16:colId xmlns:a16="http://schemas.microsoft.com/office/drawing/2014/main" val="20000"/>
                    </a:ext>
                  </a:extLst>
                </a:gridCol>
                <a:gridCol w="600235">
                  <a:extLst>
                    <a:ext uri="{9D8B030D-6E8A-4147-A177-3AD203B41FA5}">
                      <a16:colId xmlns:a16="http://schemas.microsoft.com/office/drawing/2014/main" val="20001"/>
                    </a:ext>
                  </a:extLst>
                </a:gridCol>
                <a:gridCol w="690271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53</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啟英汽車、啟英電商、啟英應日、啟英時尚造型、啟英廣設、啟英表藝、啟英餐飲、永平資處</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、永平汽車、永平餐管（</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永平餐管（烘焙）、永平餐管（鐵板燒）、永平</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、成功機械、成功流通、成功幼保、成功資訊</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成功餐管</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異國料理</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、至善家具木工、至善幼兒保育、至善觀光、至善農產行銷、六和資訊、六和機電、方曙照顧服務、方曙飛修、方曙資訊、方曙餐管、羅浮觀光、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治平資訊、治平資處、治平應英、治平應日、治平電機、治平時尚</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術科</a:t>
                      </a:r>
                      <a:r>
                        <a:rPr kumimoji="0"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面試</a:t>
                      </a:r>
                      <a:r>
                        <a:rPr kumimoji="0"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18</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農業群特色班、大興飛修、新興機械、</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振聲多媒體設計</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振聲觀光</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18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72</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p:cNvSpPr txBox="1">
            <a:spLocks noChangeArrowheads="1"/>
          </p:cNvSpPr>
          <p:nvPr/>
        </p:nvSpPr>
        <p:spPr bwMode="auto">
          <a:xfrm>
            <a:off x="1476405"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eaLnBrk="1" hangingPunct="1">
              <a:spcBef>
                <a:spcPct val="0"/>
              </a:spcBef>
              <a:buFontTx/>
              <a:buNone/>
            </a:pPr>
            <a:r>
              <a:rPr kumimoji="0" lang="zh-TW" altLang="en-US" sz="2400" b="1">
                <a:solidFill>
                  <a:srgbClr val="000000"/>
                </a:solidFill>
                <a:latin typeface="標楷體" pitchFamily="65" charset="-120"/>
                <a:ea typeface="標楷體" pitchFamily="65" charset="-120"/>
              </a:rPr>
              <a:t>特色招生甄選入學辦理概況</a:t>
            </a: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AD6F6AE-5044-4703-9182-2C899BA03517}"/>
              </a:ext>
            </a:extLst>
          </p:cNvPr>
          <p:cNvSpPr>
            <a:spLocks noGrp="1"/>
          </p:cNvSpPr>
          <p:nvPr>
            <p:ph idx="4294967295"/>
          </p:nvPr>
        </p:nvSpPr>
        <p:spPr>
          <a:xfrm>
            <a:off x="457200" y="1168460"/>
            <a:ext cx="8229600" cy="747713"/>
          </a:xfrm>
        </p:spPr>
        <p:txBody>
          <a:bodyPr>
            <a:normAutofit/>
          </a:bodyPr>
          <a:lstStyle/>
          <a:p>
            <a:pPr algn="ctr" eaLnBrk="1" hangingPunct="1">
              <a:buFontTx/>
              <a:buNone/>
              <a:defRPr/>
            </a:pP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桃連區做好準備  迎向</a:t>
            </a:r>
            <a:r>
              <a:rPr lang="en-US" altLang="zh-TW"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12</a:t>
            </a: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年國教</a:t>
            </a:r>
          </a:p>
        </p:txBody>
      </p:sp>
      <p:sp>
        <p:nvSpPr>
          <p:cNvPr id="62467" name="投影片編號版面配置區 3"/>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r" eaLnBrk="1" hangingPunct="1">
              <a:spcBef>
                <a:spcPct val="0"/>
              </a:spcBef>
              <a:buFontTx/>
              <a:buNone/>
            </a:pPr>
            <a:fld id="{7893A1E8-B494-4885-9E4F-5665C0B7FD57}" type="slidenum">
              <a:rPr kumimoji="0" lang="zh-TW" altLang="en-US" sz="1200">
                <a:solidFill>
                  <a:srgbClr val="898989"/>
                </a:solidFill>
                <a:latin typeface="Calibri" pitchFamily="34" charset="0"/>
                <a:ea typeface="微軟正黑體" pitchFamily="34" charset="-120"/>
              </a:rPr>
              <a:pPr algn="r" eaLnBrk="1" hangingPunct="1">
                <a:spcBef>
                  <a:spcPct val="0"/>
                </a:spcBef>
                <a:buFontTx/>
                <a:buNone/>
              </a:pPr>
              <a:t>3</a:t>
            </a:fld>
            <a:endParaRPr kumimoji="0" lang="en-US" altLang="zh-TW" sz="1200">
              <a:solidFill>
                <a:srgbClr val="898989"/>
              </a:solidFill>
              <a:latin typeface="Calibri" pitchFamily="34" charset="0"/>
              <a:ea typeface="微軟正黑體" pitchFamily="34" charset="-120"/>
            </a:endParaRPr>
          </a:p>
        </p:txBody>
      </p:sp>
      <p:pic>
        <p:nvPicPr>
          <p:cNvPr id="62468" name="Picture 7" descr="Capture_2014_02_13_11_05_49_93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51500" y="4076760"/>
            <a:ext cx="29527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內容版面配置區 2">
            <a:extLst>
              <a:ext uri="{FF2B5EF4-FFF2-40B4-BE49-F238E27FC236}">
                <a16:creationId xmlns:a16="http://schemas.microsoft.com/office/drawing/2014/main" id="{21492B81-FAD8-40C8-A4C7-323225953E9D}"/>
              </a:ext>
            </a:extLst>
          </p:cNvPr>
          <p:cNvSpPr>
            <a:spLocks/>
          </p:cNvSpPr>
          <p:nvPr/>
        </p:nvSpPr>
        <p:spPr bwMode="auto">
          <a:xfrm>
            <a:off x="30" y="1989198"/>
            <a:ext cx="8964613" cy="4516437"/>
          </a:xfrm>
          <a:prstGeom prst="rect">
            <a:avLst/>
          </a:prstGeom>
          <a:noFill/>
          <a:ln>
            <a:noFill/>
          </a:ln>
        </p:spPr>
        <p:txBody>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buFontTx/>
              <a:buBlip>
                <a:blip r:embed="rId6"/>
              </a:buBlip>
              <a:defRPr/>
            </a:pPr>
            <a:r>
              <a:rPr kumimoji="0" lang="zh-TW" altLang="en-US"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率全國之先已辦理</a:t>
            </a:r>
            <a:r>
              <a:rPr kumimoji="0" lang="en-US" altLang="zh-TW"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9</a:t>
            </a:r>
            <a:r>
              <a:rPr kumimoji="0" lang="zh-TW" altLang="en-US"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次的試模擬測驗及分發作業</a:t>
            </a:r>
          </a:p>
          <a:p>
            <a:pPr eaLnBrk="1" hangingPunct="1">
              <a:buFontTx/>
              <a:buBlip>
                <a:blip r:embed="rId6"/>
              </a:buBlip>
              <a:defRPr/>
            </a:pPr>
            <a:r>
              <a:rPr kumimoji="0" lang="en-US" altLang="zh-TW"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110</a:t>
            </a:r>
            <a:r>
              <a:rPr kumimoji="0" lang="zh-TW" altLang="en-US"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15</a:t>
            </a:r>
            <a:r>
              <a:rPr kumimoji="0" lang="zh-TW" altLang="en-US"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en-US" altLang="zh-TW"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16</a:t>
            </a:r>
            <a:r>
              <a:rPr kumimoji="0" lang="zh-TW" altLang="en-US"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日辦理全市模擬測驗，</a:t>
            </a:r>
            <a:r>
              <a:rPr kumimoji="0" lang="en-US" altLang="zh-TW"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111</a:t>
            </a:r>
            <a:r>
              <a:rPr kumimoji="0" lang="zh-TW" altLang="en-US"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a:t>
            </a:r>
            <a:r>
              <a:rPr kumimoji="0" lang="zh-TW" altLang="en-US"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~19</a:t>
            </a:r>
            <a:r>
              <a:rPr kumimoji="0" lang="zh-TW" altLang="en-US"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日進行志願選填與模擬分發</a:t>
            </a:r>
            <a:r>
              <a:rPr kumimoji="0" lang="zh-TW" altLang="en-US" dirty="0">
                <a:solidFill>
                  <a:schemeClr val="tx1"/>
                </a:solidFill>
                <a:effectLst>
                  <a:outerShdw blurRad="38100" dist="38100" dir="2700000" algn="tl">
                    <a:srgbClr val="C0C0C0"/>
                  </a:outerShdw>
                </a:effectLst>
                <a:latin typeface="Calibri" panose="020F0502020204030204" pitchFamily="34" charset="0"/>
              </a:rPr>
              <a:t>， </a:t>
            </a:r>
            <a:r>
              <a:rPr kumimoji="0" lang="en-US" altLang="zh-TW"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111</a:t>
            </a:r>
            <a:r>
              <a:rPr kumimoji="0" lang="zh-TW" altLang="en-US"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kumimoji="0" lang="zh-TW" altLang="en-US"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a:t>
            </a:r>
            <a:r>
              <a:rPr kumimoji="0" lang="zh-TW" altLang="en-US"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日放榜</a:t>
            </a:r>
            <a:r>
              <a:rPr kumimoji="0" lang="zh-TW" altLang="en-US" dirty="0">
                <a:solidFill>
                  <a:schemeClr val="tx1"/>
                </a:solidFill>
                <a:effectLst>
                  <a:outerShdw blurRad="38100" dist="38100" dir="2700000" algn="tl">
                    <a:srgbClr val="C0C0C0"/>
                  </a:outerShdw>
                </a:effectLst>
                <a:latin typeface="Calibri" panose="020F0502020204030204" pitchFamily="34" charset="0"/>
              </a:rPr>
              <a:t>。</a:t>
            </a:r>
            <a:endParaRPr kumimoji="0" lang="zh-TW" altLang="en-US"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實體博覽會</a:t>
            </a:r>
            <a:r>
              <a:rPr kumimoji="0" lang="en-US" altLang="zh-TW"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111</a:t>
            </a:r>
            <a:r>
              <a:rPr kumimoji="0" lang="zh-TW" altLang="en-US"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kumimoji="0" lang="zh-TW" altLang="en-US"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~13</a:t>
            </a:r>
            <a:r>
              <a:rPr kumimoji="0" lang="zh-TW" altLang="en-US"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kumimoji="0" lang="en-US" altLang="zh-TW"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kumimoji="0" lang="zh-TW" altLang="en-US"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在桃園體育場</a:t>
            </a:r>
            <a:r>
              <a:rPr kumimoji="0" lang="en-US" altLang="zh-TW"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巨蛋</a:t>
            </a:r>
            <a:r>
              <a:rPr kumimoji="0" lang="en-US" altLang="zh-TW"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舉辦。</a:t>
            </a:r>
            <a:endParaRPr kumimoji="0" lang="en-US" altLang="zh-TW"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網路博覽會持續中。</a:t>
            </a:r>
            <a:endParaRPr kumimoji="0" lang="en-US" altLang="zh-TW"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全員進行適性輔導</a:t>
            </a:r>
            <a:r>
              <a:rPr kumimoji="0" lang="zh-TW" altLang="en-US" dirty="0">
                <a:solidFill>
                  <a:srgbClr val="0000CC"/>
                </a:solidFill>
                <a:effectLst>
                  <a:outerShdw blurRad="38100" dist="38100" dir="2700000" algn="tl">
                    <a:srgbClr val="C0C0C0"/>
                  </a:outerShdw>
                </a:effectLst>
                <a:latin typeface="Calibri" panose="020F0502020204030204" pitchFamily="34" charset="0"/>
                <a:ea typeface="標楷體" panose="03000509000000000000" pitchFamily="65" charset="-120"/>
              </a:rPr>
              <a:t>。</a:t>
            </a:r>
          </a:p>
        </p:txBody>
      </p:sp>
      <p:sp>
        <p:nvSpPr>
          <p:cNvPr id="62470" name="文字方塊 5"/>
          <p:cNvSpPr txBox="1">
            <a:spLocks noChangeArrowheads="1"/>
          </p:cNvSpPr>
          <p:nvPr/>
        </p:nvSpPr>
        <p:spPr bwMode="auto">
          <a:xfrm>
            <a:off x="1993905" y="474723"/>
            <a:ext cx="5472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eaLnBrk="1" hangingPunct="1">
              <a:spcBef>
                <a:spcPct val="0"/>
              </a:spcBef>
              <a:buFontTx/>
              <a:buNone/>
            </a:pPr>
            <a:r>
              <a:rPr lang="zh-TW" altLang="en-US" sz="4000" b="1">
                <a:solidFill>
                  <a:srgbClr val="0000CC"/>
                </a:solidFill>
                <a:latin typeface="Arial" pitchFamily="34" charset="0"/>
                <a:ea typeface="標楷體" pitchFamily="65" charset="-120"/>
              </a:rPr>
              <a:t>適性入學的成果</a:t>
            </a:r>
          </a:p>
        </p:txBody>
      </p:sp>
      <p:pic>
        <p:nvPicPr>
          <p:cNvPr id="62471" name="圖片 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84650" y="5281673"/>
            <a:ext cx="1466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F903CF09-FFE1-442F-94AE-C2FCF4C72600}"/>
              </a:ext>
            </a:extLst>
          </p:cNvPr>
          <p:cNvSpPr>
            <a:spLocks noGrp="1"/>
          </p:cNvSpPr>
          <p:nvPr>
            <p:ph type="title"/>
          </p:nvPr>
        </p:nvSpPr>
        <p:spPr/>
        <p:txBody>
          <a:bodyPr/>
          <a:lstStyle/>
          <a:p>
            <a:pPr>
              <a:defRPr/>
            </a:pPr>
            <a:r>
              <a:rPr lang="en-US" altLang="zh-TW" dirty="0">
                <a:solidFill>
                  <a:srgbClr val="FF0000"/>
                </a:solidFill>
                <a:latin typeface="標楷體" panose="03000509000000000000" pitchFamily="65" charset="-120"/>
                <a:ea typeface="標楷體" panose="03000509000000000000" pitchFamily="65" charset="-120"/>
              </a:rPr>
              <a:t>111</a:t>
            </a:r>
            <a:r>
              <a:rPr lang="zh-TW" altLang="en-US" dirty="0">
                <a:solidFill>
                  <a:srgbClr val="FF0000"/>
                </a:solidFill>
                <a:latin typeface="標楷體" panose="03000509000000000000" pitchFamily="65" charset="-120"/>
                <a:ea typeface="標楷體" panose="03000509000000000000" pitchFamily="65" charset="-120"/>
              </a:rPr>
              <a:t>學年度市高</a:t>
            </a: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羅浮高中</a:t>
            </a:r>
          </a:p>
        </p:txBody>
      </p:sp>
      <p:sp>
        <p:nvSpPr>
          <p:cNvPr id="96259" name="內容版面配置區 3"/>
          <p:cNvSpPr>
            <a:spLocks noGrp="1"/>
          </p:cNvSpPr>
          <p:nvPr>
            <p:ph sz="half" idx="1"/>
          </p:nvPr>
        </p:nvSpPr>
        <p:spPr>
          <a:xfrm>
            <a:off x="457200" y="1600206"/>
            <a:ext cx="4038600" cy="4525963"/>
          </a:xfrm>
        </p:spPr>
        <p:txBody>
          <a:bodyPr/>
          <a:lstStyle/>
          <a:p>
            <a:pPr>
              <a:buFont typeface="Wingdings" pitchFamily="2" charset="2"/>
              <a:buChar char="ü"/>
            </a:pPr>
            <a:r>
              <a:rPr lang="zh-TW" altLang="en-US" b="1" smtClean="0">
                <a:solidFill>
                  <a:srgbClr val="FF0000"/>
                </a:solidFill>
                <a:latin typeface="標楷體" pitchFamily="65" charset="-120"/>
                <a:ea typeface="標楷體" pitchFamily="65" charset="-120"/>
              </a:rPr>
              <a:t>招生科別：</a:t>
            </a:r>
            <a:endParaRPr lang="en-US" altLang="zh-TW" b="1" smtClean="0">
              <a:solidFill>
                <a:srgbClr val="FF0000"/>
              </a:solidFill>
              <a:latin typeface="標楷體" pitchFamily="65" charset="-120"/>
              <a:ea typeface="標楷體" pitchFamily="65" charset="-120"/>
            </a:endParaRPr>
          </a:p>
          <a:p>
            <a:r>
              <a:rPr lang="zh-TW" altLang="zh-TW" smtClean="0">
                <a:latin typeface="標楷體" pitchFamily="65" charset="-120"/>
                <a:ea typeface="標楷體" pitchFamily="65" charset="-120"/>
              </a:rPr>
              <a:t>餐飲管理科</a:t>
            </a:r>
            <a:r>
              <a:rPr lang="en-US" altLang="zh-TW" smtClean="0">
                <a:latin typeface="標楷體" pitchFamily="65" charset="-120"/>
                <a:ea typeface="標楷體" pitchFamily="65" charset="-120"/>
              </a:rPr>
              <a:t>1</a:t>
            </a:r>
            <a:r>
              <a:rPr lang="zh-TW" altLang="en-US" smtClean="0">
                <a:latin typeface="標楷體" pitchFamily="65" charset="-120"/>
                <a:ea typeface="標楷體" pitchFamily="65" charset="-120"/>
              </a:rPr>
              <a:t>班</a:t>
            </a:r>
            <a:r>
              <a:rPr lang="en-US" altLang="zh-TW" smtClean="0">
                <a:latin typeface="標楷體" pitchFamily="65" charset="-120"/>
                <a:ea typeface="標楷體" pitchFamily="65" charset="-120"/>
              </a:rPr>
              <a:t>25</a:t>
            </a:r>
            <a:r>
              <a:rPr lang="zh-TW" altLang="zh-TW" smtClean="0">
                <a:latin typeface="標楷體" pitchFamily="65" charset="-120"/>
                <a:ea typeface="標楷體" pitchFamily="65" charset="-120"/>
              </a:rPr>
              <a:t>人</a:t>
            </a:r>
            <a:endParaRPr lang="en-US" altLang="zh-TW" smtClean="0">
              <a:latin typeface="標楷體" pitchFamily="65" charset="-120"/>
              <a:ea typeface="標楷體" pitchFamily="65" charset="-120"/>
            </a:endParaRPr>
          </a:p>
          <a:p>
            <a:r>
              <a:rPr lang="zh-TW" altLang="zh-TW" smtClean="0">
                <a:latin typeface="標楷體" pitchFamily="65" charset="-120"/>
                <a:ea typeface="標楷體" pitchFamily="65" charset="-120"/>
              </a:rPr>
              <a:t>觀光事業科</a:t>
            </a:r>
            <a:r>
              <a:rPr lang="en-US" altLang="zh-TW" smtClean="0">
                <a:latin typeface="標楷體" pitchFamily="65" charset="-120"/>
                <a:ea typeface="標楷體" pitchFamily="65" charset="-120"/>
              </a:rPr>
              <a:t>2</a:t>
            </a:r>
            <a:r>
              <a:rPr lang="zh-TW" altLang="en-US" smtClean="0">
                <a:latin typeface="標楷體" pitchFamily="65" charset="-120"/>
                <a:ea typeface="標楷體" pitchFamily="65" charset="-120"/>
              </a:rPr>
              <a:t>班</a:t>
            </a:r>
            <a:r>
              <a:rPr lang="en-US" altLang="zh-TW" smtClean="0">
                <a:latin typeface="標楷體" pitchFamily="65" charset="-120"/>
                <a:ea typeface="標楷體" pitchFamily="65" charset="-120"/>
              </a:rPr>
              <a:t>50</a:t>
            </a:r>
            <a:r>
              <a:rPr lang="zh-TW" altLang="zh-TW" smtClean="0">
                <a:latin typeface="標楷體" pitchFamily="65" charset="-120"/>
                <a:ea typeface="標楷體" pitchFamily="65" charset="-120"/>
              </a:rPr>
              <a:t>人</a:t>
            </a:r>
            <a:endParaRPr lang="zh-TW" altLang="en-US" smtClean="0">
              <a:latin typeface="標楷體" pitchFamily="65" charset="-120"/>
              <a:ea typeface="標楷體" pitchFamily="65" charset="-120"/>
            </a:endParaRPr>
          </a:p>
        </p:txBody>
      </p:sp>
      <p:sp>
        <p:nvSpPr>
          <p:cNvPr id="5" name="內容版面配置區 4">
            <a:extLst>
              <a:ext uri="{FF2B5EF4-FFF2-40B4-BE49-F238E27FC236}">
                <a16:creationId xmlns:a16="http://schemas.microsoft.com/office/drawing/2014/main" id="{7471BD3B-1B0C-424B-82E1-1479D9C936F9}"/>
              </a:ext>
            </a:extLst>
          </p:cNvPr>
          <p:cNvSpPr>
            <a:spLocks noGrp="1"/>
          </p:cNvSpPr>
          <p:nvPr>
            <p:ph sz="half" idx="2"/>
          </p:nvPr>
        </p:nvSpPr>
        <p:spPr>
          <a:xfrm>
            <a:off x="4648200" y="1600206"/>
            <a:ext cx="4038600" cy="4525963"/>
          </a:xfrm>
        </p:spPr>
        <p:txBody>
          <a:bodyPr/>
          <a:lstStyle/>
          <a:p>
            <a:pPr>
              <a:buFont typeface="Wingdings" panose="05000000000000000000" pitchFamily="2" charset="2"/>
              <a:buChar char="ü"/>
              <a:defRPr/>
            </a:pPr>
            <a:r>
              <a:rPr lang="zh-TW" altLang="en-US" b="1" dirty="0">
                <a:solidFill>
                  <a:srgbClr val="FF0000"/>
                </a:solidFill>
                <a:latin typeface="標楷體" panose="03000509000000000000" pitchFamily="65" charset="-120"/>
                <a:ea typeface="標楷體" panose="03000509000000000000" pitchFamily="65" charset="-120"/>
              </a:rPr>
              <a:t>招生管道：</a:t>
            </a:r>
            <a:endParaRPr lang="en-US" altLang="zh-TW" b="1" dirty="0">
              <a:solidFill>
                <a:srgbClr val="FF0000"/>
              </a:solidFill>
              <a:latin typeface="標楷體" panose="03000509000000000000" pitchFamily="65" charset="-120"/>
              <a:ea typeface="標楷體" panose="03000509000000000000" pitchFamily="65" charset="-120"/>
            </a:endParaRPr>
          </a:p>
          <a:p>
            <a:pPr>
              <a:defRPr/>
            </a:pPr>
            <a:r>
              <a:rPr lang="zh-TW" altLang="en-US" dirty="0">
                <a:latin typeface="標楷體" panose="03000509000000000000" pitchFamily="65" charset="-120"/>
                <a:ea typeface="標楷體" panose="03000509000000000000" pitchFamily="65" charset="-120"/>
              </a:rPr>
              <a:t>技優甄審</a:t>
            </a:r>
            <a:endParaRPr lang="en-US" altLang="zh-TW" dirty="0">
              <a:latin typeface="標楷體" panose="03000509000000000000" pitchFamily="65" charset="-120"/>
              <a:ea typeface="標楷體" panose="03000509000000000000" pitchFamily="65" charset="-120"/>
            </a:endParaRPr>
          </a:p>
          <a:p>
            <a:pPr>
              <a:defRPr/>
            </a:pPr>
            <a:r>
              <a:rPr lang="zh-TW" altLang="en-US" dirty="0">
                <a:latin typeface="標楷體" panose="03000509000000000000" pitchFamily="65" charset="-120"/>
                <a:ea typeface="標楷體" panose="03000509000000000000" pitchFamily="65" charset="-120"/>
              </a:rPr>
              <a:t>直升入學</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介壽國中</a:t>
            </a:r>
            <a:r>
              <a:rPr lang="en-US" altLang="zh-TW" dirty="0">
                <a:latin typeface="標楷體" panose="03000509000000000000" pitchFamily="65" charset="-120"/>
                <a:ea typeface="標楷體" panose="03000509000000000000" pitchFamily="65" charset="-120"/>
              </a:rPr>
              <a:t>)</a:t>
            </a:r>
          </a:p>
          <a:p>
            <a:pPr>
              <a:defRPr/>
            </a:pPr>
            <a:r>
              <a:rPr lang="zh-TW" altLang="en-US" dirty="0">
                <a:latin typeface="標楷體" panose="03000509000000000000" pitchFamily="65" charset="-120"/>
                <a:ea typeface="標楷體" panose="03000509000000000000" pitchFamily="65" charset="-120"/>
              </a:rPr>
              <a:t>免試入學志願選填</a:t>
            </a:r>
            <a:endParaRPr lang="en-US" altLang="zh-TW" dirty="0">
              <a:latin typeface="標楷體" panose="03000509000000000000" pitchFamily="65" charset="-120"/>
              <a:ea typeface="標楷體" panose="03000509000000000000" pitchFamily="65" charset="-120"/>
            </a:endParaRPr>
          </a:p>
          <a:p>
            <a:pPr marL="0" indent="0">
              <a:buFontTx/>
              <a:buNone/>
              <a:defRPr/>
            </a:pP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優先免試入學名額優先配置於大溪區、復興區</a:t>
            </a:r>
            <a:r>
              <a:rPr lang="en-US" altLang="zh-TW" dirty="0">
                <a:latin typeface="標楷體" panose="03000509000000000000" pitchFamily="65" charset="-120"/>
                <a:ea typeface="標楷體" panose="03000509000000000000" pitchFamily="65" charset="-120"/>
              </a:rPr>
              <a:t>)</a:t>
            </a:r>
          </a:p>
          <a:p>
            <a:pPr>
              <a:defRPr/>
            </a:pPr>
            <a:r>
              <a:rPr lang="zh-TW" altLang="en-US" dirty="0">
                <a:latin typeface="標楷體" panose="03000509000000000000" pitchFamily="65" charset="-120"/>
                <a:ea typeface="標楷體" panose="03000509000000000000" pitchFamily="65" charset="-120"/>
              </a:rPr>
              <a:t>全國獨招</a:t>
            </a: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p:cNvSpPr txBox="1">
            <a:spLocks noChangeArrowheads="1"/>
          </p:cNvSpPr>
          <p:nvPr/>
        </p:nvSpPr>
        <p:spPr bwMode="auto">
          <a:xfrm>
            <a:off x="395289" y="557215"/>
            <a:ext cx="8520112" cy="577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spcBef>
                <a:spcPct val="0"/>
              </a:spcBef>
              <a:buFontTx/>
              <a:buNone/>
            </a:pPr>
            <a:r>
              <a:rPr lang="zh-TW" altLang="zh-TW">
                <a:solidFill>
                  <a:srgbClr val="002060"/>
                </a:solidFill>
                <a:latin typeface="Calibri" pitchFamily="34" charset="0"/>
                <a:ea typeface="標楷體" pitchFamily="65" charset="-120"/>
                <a:cs typeface="Times New Roman" pitchFamily="18" charset="0"/>
              </a:rPr>
              <a:t>大園國際高中特</a:t>
            </a:r>
            <a:r>
              <a:rPr lang="zh-TW" altLang="en-US">
                <a:solidFill>
                  <a:srgbClr val="002060"/>
                </a:solidFill>
                <a:latin typeface="Calibri" pitchFamily="34" charset="0"/>
                <a:ea typeface="標楷體" pitchFamily="65" charset="-120"/>
                <a:cs typeface="Times New Roman" pitchFamily="18" charset="0"/>
              </a:rPr>
              <a:t>色</a:t>
            </a:r>
            <a:r>
              <a:rPr lang="zh-TW" altLang="zh-TW">
                <a:solidFill>
                  <a:srgbClr val="002060"/>
                </a:solidFill>
                <a:latin typeface="Calibri" pitchFamily="34" charset="0"/>
                <a:ea typeface="標楷體" pitchFamily="65" charset="-120"/>
                <a:cs typeface="Times New Roman" pitchFamily="18" charset="0"/>
              </a:rPr>
              <a:t>招</a:t>
            </a:r>
            <a:r>
              <a:rPr lang="zh-TW" altLang="en-US">
                <a:solidFill>
                  <a:srgbClr val="002060"/>
                </a:solidFill>
                <a:latin typeface="Calibri" pitchFamily="34" charset="0"/>
                <a:ea typeface="標楷體" pitchFamily="65" charset="-120"/>
                <a:cs typeface="Times New Roman" pitchFamily="18" charset="0"/>
              </a:rPr>
              <a:t>生</a:t>
            </a:r>
            <a:endParaRPr lang="zh-TW" altLang="zh-TW">
              <a:solidFill>
                <a:srgbClr val="002060"/>
              </a:solidFill>
              <a:latin typeface="Calibri" pitchFamily="34" charset="0"/>
              <a:ea typeface="標楷體" pitchFamily="65" charset="-120"/>
              <a:cs typeface="Times New Roman" pitchFamily="18" charset="0"/>
            </a:endParaRPr>
          </a:p>
          <a:p>
            <a:pPr>
              <a:lnSpc>
                <a:spcPts val="3300"/>
              </a:lnSpc>
              <a:spcBef>
                <a:spcPct val="0"/>
              </a:spcBef>
              <a:buFontTx/>
              <a:buNone/>
            </a:pPr>
            <a:endParaRPr lang="en-US" altLang="zh-TW" sz="2400" b="1">
              <a:solidFill>
                <a:schemeClr val="tx1"/>
              </a:solidFill>
              <a:latin typeface="標楷體" pitchFamily="65" charset="-120"/>
              <a:ea typeface="標楷體" pitchFamily="65" charset="-120"/>
              <a:cs typeface="Times New Roman" pitchFamily="18" charset="0"/>
            </a:endParaRPr>
          </a:p>
          <a:p>
            <a:pPr>
              <a:lnSpc>
                <a:spcPts val="3300"/>
              </a:lnSpc>
              <a:spcBef>
                <a:spcPct val="0"/>
              </a:spcBef>
              <a:buFontTx/>
              <a:buNone/>
            </a:pPr>
            <a:r>
              <a:rPr lang="zh-TW" altLang="en-US" sz="2400" b="1">
                <a:solidFill>
                  <a:schemeClr val="tx1"/>
                </a:solidFill>
                <a:latin typeface="標楷體" pitchFamily="65" charset="-120"/>
                <a:ea typeface="標楷體" pitchFamily="65" charset="-120"/>
                <a:cs typeface="Times New Roman" pitchFamily="18" charset="0"/>
              </a:rPr>
              <a:t>招生資訊</a:t>
            </a:r>
            <a:endParaRPr lang="en-US" altLang="zh-TW" sz="2400" b="1">
              <a:solidFill>
                <a:schemeClr val="tx1"/>
              </a:solidFill>
              <a:latin typeface="標楷體" pitchFamily="65" charset="-120"/>
              <a:ea typeface="標楷體" pitchFamily="65" charset="-120"/>
              <a:cs typeface="Times New Roman" pitchFamily="18" charset="0"/>
            </a:endParaRPr>
          </a:p>
          <a:p>
            <a:pPr>
              <a:lnSpc>
                <a:spcPts val="3300"/>
              </a:lnSpc>
              <a:spcBef>
                <a:spcPct val="0"/>
              </a:spcBef>
              <a:buFontTx/>
              <a:buNone/>
            </a:pPr>
            <a:r>
              <a:rPr lang="zh-TW" altLang="en-US" sz="2400" b="1">
                <a:solidFill>
                  <a:schemeClr val="tx1"/>
                </a:solidFill>
                <a:latin typeface="標楷體" pitchFamily="65" charset="-120"/>
                <a:ea typeface="標楷體" pitchFamily="65" charset="-120"/>
                <a:cs typeface="Times New Roman" pitchFamily="18" charset="0"/>
              </a:rPr>
              <a:t>班名</a:t>
            </a:r>
            <a:r>
              <a:rPr lang="zh-TW" altLang="en-US" sz="2400">
                <a:solidFill>
                  <a:schemeClr val="tx1"/>
                </a:solidFill>
                <a:latin typeface="標楷體" pitchFamily="65" charset="-120"/>
                <a:ea typeface="標楷體" pitchFamily="65" charset="-120"/>
                <a:cs typeface="Times New Roman" pitchFamily="18" charset="0"/>
              </a:rPr>
              <a:t>：國際文憑課程 </a:t>
            </a:r>
            <a:r>
              <a:rPr lang="en-US" altLang="zh-TW" sz="2400">
                <a:solidFill>
                  <a:schemeClr val="tx1"/>
                </a:solidFill>
                <a:latin typeface="標楷體" pitchFamily="65" charset="-120"/>
                <a:ea typeface="標楷體" pitchFamily="65" charset="-120"/>
                <a:cs typeface="Times New Roman" pitchFamily="18" charset="0"/>
              </a:rPr>
              <a:t>(IBDP)</a:t>
            </a:r>
            <a:r>
              <a:rPr lang="zh-TW" altLang="en-US" sz="2400">
                <a:solidFill>
                  <a:schemeClr val="tx1"/>
                </a:solidFill>
                <a:latin typeface="標楷體" pitchFamily="65" charset="-120"/>
                <a:ea typeface="標楷體" pitchFamily="65" charset="-120"/>
                <a:cs typeface="Times New Roman" pitchFamily="18" charset="0"/>
              </a:rPr>
              <a:t>專班</a:t>
            </a:r>
          </a:p>
          <a:p>
            <a:pPr>
              <a:lnSpc>
                <a:spcPts val="3375"/>
              </a:lnSpc>
              <a:spcBef>
                <a:spcPct val="0"/>
              </a:spcBef>
              <a:buFontTx/>
              <a:buNone/>
            </a:pPr>
            <a:endParaRPr lang="en-US" altLang="zh-TW" sz="2400" b="1">
              <a:solidFill>
                <a:schemeClr val="tx1"/>
              </a:solidFill>
              <a:latin typeface="標楷體" pitchFamily="65" charset="-120"/>
              <a:ea typeface="標楷體" pitchFamily="65" charset="-120"/>
              <a:cs typeface="Times New Roman" pitchFamily="18" charset="0"/>
            </a:endParaRPr>
          </a:p>
          <a:p>
            <a:pPr>
              <a:lnSpc>
                <a:spcPts val="3375"/>
              </a:lnSpc>
              <a:spcBef>
                <a:spcPct val="0"/>
              </a:spcBef>
              <a:buFontTx/>
              <a:buNone/>
            </a:pPr>
            <a:r>
              <a:rPr lang="zh-TW" altLang="en-US" sz="2400" b="1">
                <a:solidFill>
                  <a:schemeClr val="tx1"/>
                </a:solidFill>
                <a:latin typeface="標楷體" pitchFamily="65" charset="-120"/>
                <a:ea typeface="標楷體" pitchFamily="65" charset="-120"/>
                <a:cs typeface="Times New Roman" pitchFamily="18" charset="0"/>
              </a:rPr>
              <a:t>招生名額</a:t>
            </a:r>
            <a:r>
              <a:rPr lang="zh-TW" altLang="en-US" sz="2400">
                <a:solidFill>
                  <a:schemeClr val="tx1"/>
                </a:solidFill>
                <a:latin typeface="標楷體" pitchFamily="65" charset="-120"/>
                <a:ea typeface="標楷體" pitchFamily="65" charset="-120"/>
                <a:cs typeface="Times New Roman" pitchFamily="18" charset="0"/>
              </a:rPr>
              <a:t>：</a:t>
            </a:r>
            <a:r>
              <a:rPr lang="en-US" altLang="zh-TW" sz="2400">
                <a:solidFill>
                  <a:schemeClr val="tx1"/>
                </a:solidFill>
                <a:latin typeface="標楷體" pitchFamily="65" charset="-120"/>
                <a:ea typeface="標楷體" pitchFamily="65" charset="-120"/>
                <a:cs typeface="Times New Roman" pitchFamily="18" charset="0"/>
              </a:rPr>
              <a:t>2</a:t>
            </a:r>
            <a:r>
              <a:rPr lang="zh-TW" altLang="en-US" sz="2400">
                <a:solidFill>
                  <a:schemeClr val="tx1"/>
                </a:solidFill>
                <a:latin typeface="標楷體" pitchFamily="65" charset="-120"/>
                <a:ea typeface="標楷體" pitchFamily="65" charset="-120"/>
                <a:cs typeface="Times New Roman" pitchFamily="18" charset="0"/>
              </a:rPr>
              <a:t>班各</a:t>
            </a:r>
            <a:r>
              <a:rPr lang="en-US" altLang="zh-TW" sz="2400">
                <a:solidFill>
                  <a:schemeClr val="tx1"/>
                </a:solidFill>
                <a:latin typeface="標楷體" pitchFamily="65" charset="-120"/>
                <a:ea typeface="標楷體" pitchFamily="65" charset="-120"/>
                <a:cs typeface="Times New Roman" pitchFamily="18" charset="0"/>
              </a:rPr>
              <a:t>25</a:t>
            </a:r>
            <a:r>
              <a:rPr lang="zh-TW" altLang="en-US" sz="2400">
                <a:solidFill>
                  <a:schemeClr val="tx1"/>
                </a:solidFill>
                <a:latin typeface="標楷體" pitchFamily="65" charset="-120"/>
                <a:ea typeface="標楷體" pitchFamily="65" charset="-120"/>
                <a:cs typeface="Times New Roman" pitchFamily="18" charset="0"/>
              </a:rPr>
              <a:t>名</a:t>
            </a:r>
          </a:p>
          <a:p>
            <a:pPr>
              <a:lnSpc>
                <a:spcPts val="3375"/>
              </a:lnSpc>
              <a:spcBef>
                <a:spcPct val="0"/>
              </a:spcBef>
              <a:buFontTx/>
              <a:buNone/>
            </a:pPr>
            <a:endParaRPr lang="en-US" altLang="zh-TW" sz="2400" b="1">
              <a:solidFill>
                <a:schemeClr val="tx1"/>
              </a:solidFill>
              <a:latin typeface="標楷體" pitchFamily="65" charset="-120"/>
              <a:ea typeface="標楷體" pitchFamily="65" charset="-120"/>
              <a:cs typeface="Times New Roman" pitchFamily="18" charset="0"/>
            </a:endParaRPr>
          </a:p>
          <a:p>
            <a:pPr>
              <a:lnSpc>
                <a:spcPts val="3375"/>
              </a:lnSpc>
              <a:spcBef>
                <a:spcPct val="0"/>
              </a:spcBef>
              <a:buFontTx/>
              <a:buNone/>
            </a:pPr>
            <a:r>
              <a:rPr lang="zh-TW" altLang="en-US" sz="2400" b="1">
                <a:solidFill>
                  <a:schemeClr val="tx1"/>
                </a:solidFill>
                <a:latin typeface="標楷體" pitchFamily="65" charset="-120"/>
                <a:ea typeface="標楷體" pitchFamily="65" charset="-120"/>
                <a:cs typeface="Times New Roman" pitchFamily="18" charset="0"/>
              </a:rPr>
              <a:t>考試科目 </a:t>
            </a:r>
            <a:r>
              <a:rPr lang="en-US" altLang="zh-TW" sz="2400" b="1">
                <a:solidFill>
                  <a:schemeClr val="tx1"/>
                </a:solidFill>
                <a:latin typeface="標楷體" pitchFamily="65" charset="-120"/>
                <a:ea typeface="標楷體" pitchFamily="65" charset="-120"/>
                <a:cs typeface="Times New Roman" pitchFamily="18" charset="0"/>
              </a:rPr>
              <a:t>:</a:t>
            </a:r>
            <a:r>
              <a:rPr lang="zh-TW" altLang="en-US" sz="2400">
                <a:solidFill>
                  <a:schemeClr val="tx1"/>
                </a:solidFill>
                <a:latin typeface="標楷體" pitchFamily="65" charset="-120"/>
                <a:ea typeface="標楷體" pitchFamily="65" charset="-120"/>
                <a:cs typeface="Times New Roman" pitchFamily="18" charset="0"/>
              </a:rPr>
              <a:t>英語  </a:t>
            </a:r>
            <a:r>
              <a:rPr lang="en-US" altLang="zh-TW" sz="2400">
                <a:solidFill>
                  <a:schemeClr val="tx1"/>
                </a:solidFill>
                <a:latin typeface="標楷體" pitchFamily="65" charset="-120"/>
                <a:ea typeface="標楷體" pitchFamily="65" charset="-120"/>
                <a:cs typeface="Times New Roman" pitchFamily="18" charset="0"/>
              </a:rPr>
              <a:t>1.</a:t>
            </a:r>
            <a:r>
              <a:rPr lang="zh-TW" altLang="en-US" sz="2400">
                <a:solidFill>
                  <a:schemeClr val="tx1"/>
                </a:solidFill>
                <a:latin typeface="標楷體" pitchFamily="65" charset="-120"/>
                <a:ea typeface="標楷體" pitchFamily="65" charset="-120"/>
                <a:cs typeface="Times New Roman" pitchFamily="18" charset="0"/>
              </a:rPr>
              <a:t>英文閱讀</a:t>
            </a:r>
            <a:r>
              <a:rPr lang="en-US" altLang="zh-TW" sz="2400">
                <a:solidFill>
                  <a:schemeClr val="tx1"/>
                </a:solidFill>
                <a:latin typeface="標楷體" pitchFamily="65" charset="-120"/>
                <a:ea typeface="標楷體" pitchFamily="65" charset="-120"/>
                <a:cs typeface="Times New Roman" pitchFamily="18" charset="0"/>
              </a:rPr>
              <a:t>40%</a:t>
            </a:r>
            <a:r>
              <a:rPr lang="zh-TW" altLang="en-US" sz="2400">
                <a:solidFill>
                  <a:schemeClr val="tx1"/>
                </a:solidFill>
                <a:latin typeface="標楷體" pitchFamily="65" charset="-120"/>
                <a:ea typeface="標楷體" pitchFamily="65" charset="-120"/>
                <a:cs typeface="Times New Roman" pitchFamily="18" charset="0"/>
              </a:rPr>
              <a:t> 選擇題</a:t>
            </a:r>
            <a:r>
              <a:rPr lang="en-US" altLang="zh-TW" sz="2400">
                <a:solidFill>
                  <a:schemeClr val="tx1"/>
                </a:solidFill>
                <a:latin typeface="標楷體" pitchFamily="65" charset="-120"/>
                <a:ea typeface="標楷體" pitchFamily="65" charset="-120"/>
                <a:cs typeface="Times New Roman" pitchFamily="18" charset="0"/>
              </a:rPr>
              <a:t>20</a:t>
            </a:r>
            <a:r>
              <a:rPr lang="zh-TW" altLang="en-US" sz="2400">
                <a:solidFill>
                  <a:schemeClr val="tx1"/>
                </a:solidFill>
                <a:latin typeface="標楷體" pitchFamily="65" charset="-120"/>
                <a:ea typeface="標楷體" pitchFamily="65" charset="-120"/>
                <a:cs typeface="Times New Roman" pitchFamily="18" charset="0"/>
              </a:rPr>
              <a:t>題</a:t>
            </a:r>
            <a:endParaRPr lang="en-US" altLang="zh-TW" sz="2400">
              <a:solidFill>
                <a:schemeClr val="tx1"/>
              </a:solidFill>
              <a:latin typeface="標楷體" pitchFamily="65" charset="-120"/>
              <a:ea typeface="標楷體" pitchFamily="65" charset="-120"/>
              <a:cs typeface="Times New Roman" pitchFamily="18" charset="0"/>
            </a:endParaRPr>
          </a:p>
          <a:p>
            <a:pPr>
              <a:lnSpc>
                <a:spcPts val="3375"/>
              </a:lnSpc>
              <a:spcBef>
                <a:spcPct val="0"/>
              </a:spcBef>
              <a:buFontTx/>
              <a:buNone/>
            </a:pPr>
            <a:r>
              <a:rPr lang="zh-TW" altLang="en-US" sz="2400">
                <a:solidFill>
                  <a:schemeClr val="tx1"/>
                </a:solidFill>
                <a:latin typeface="標楷體" pitchFamily="65" charset="-120"/>
                <a:ea typeface="標楷體" pitchFamily="65" charset="-120"/>
                <a:cs typeface="Times New Roman" pitchFamily="18" charset="0"/>
              </a:rPr>
              <a:t>                </a:t>
            </a:r>
            <a:r>
              <a:rPr lang="en-US" altLang="zh-TW" sz="2400">
                <a:solidFill>
                  <a:schemeClr val="tx1"/>
                </a:solidFill>
                <a:latin typeface="標楷體" pitchFamily="65" charset="-120"/>
                <a:ea typeface="標楷體" pitchFamily="65" charset="-120"/>
                <a:cs typeface="Times New Roman" pitchFamily="18" charset="0"/>
              </a:rPr>
              <a:t>2.</a:t>
            </a:r>
            <a:r>
              <a:rPr lang="zh-TW" altLang="en-US" sz="2400">
                <a:solidFill>
                  <a:schemeClr val="tx1"/>
                </a:solidFill>
                <a:latin typeface="標楷體" pitchFamily="65" charset="-120"/>
                <a:ea typeface="標楷體" pitchFamily="65" charset="-120"/>
                <a:cs typeface="Times New Roman" pitchFamily="18" charset="0"/>
              </a:rPr>
              <a:t>短文寫作</a:t>
            </a:r>
            <a:r>
              <a:rPr lang="en-US" altLang="zh-TW" sz="2400">
                <a:solidFill>
                  <a:schemeClr val="tx1"/>
                </a:solidFill>
                <a:latin typeface="標楷體" pitchFamily="65" charset="-120"/>
                <a:ea typeface="標楷體" pitchFamily="65" charset="-120"/>
                <a:cs typeface="Times New Roman" pitchFamily="18" charset="0"/>
              </a:rPr>
              <a:t>60%</a:t>
            </a:r>
            <a:r>
              <a:rPr lang="zh-TW" altLang="en-US" sz="2400">
                <a:solidFill>
                  <a:schemeClr val="tx1"/>
                </a:solidFill>
                <a:latin typeface="標楷體" pitchFamily="65" charset="-120"/>
                <a:ea typeface="標楷體" pitchFamily="65" charset="-120"/>
                <a:cs typeface="Times New Roman" pitchFamily="18" charset="0"/>
              </a:rPr>
              <a:t> 非選擇題</a:t>
            </a:r>
            <a:r>
              <a:rPr lang="en-US" altLang="zh-TW" sz="2400">
                <a:solidFill>
                  <a:schemeClr val="tx1"/>
                </a:solidFill>
                <a:latin typeface="標楷體" pitchFamily="65" charset="-120"/>
                <a:ea typeface="標楷體" pitchFamily="65" charset="-120"/>
                <a:cs typeface="Times New Roman" pitchFamily="18" charset="0"/>
              </a:rPr>
              <a:t>3</a:t>
            </a:r>
            <a:r>
              <a:rPr lang="zh-TW" altLang="en-US" sz="2400">
                <a:solidFill>
                  <a:schemeClr val="tx1"/>
                </a:solidFill>
                <a:latin typeface="標楷體" pitchFamily="65" charset="-120"/>
                <a:ea typeface="標楷體" pitchFamily="65" charset="-120"/>
                <a:cs typeface="Times New Roman" pitchFamily="18" charset="0"/>
              </a:rPr>
              <a:t>題</a:t>
            </a:r>
            <a:endParaRPr lang="en-US" altLang="zh-TW" sz="2400">
              <a:solidFill>
                <a:schemeClr val="tx1"/>
              </a:solidFill>
              <a:latin typeface="標楷體" pitchFamily="65" charset="-120"/>
              <a:ea typeface="標楷體" pitchFamily="65" charset="-120"/>
              <a:cs typeface="Times New Roman" pitchFamily="18" charset="0"/>
            </a:endParaRPr>
          </a:p>
          <a:p>
            <a:pPr>
              <a:lnSpc>
                <a:spcPts val="3375"/>
              </a:lnSpc>
              <a:spcBef>
                <a:spcPct val="0"/>
              </a:spcBef>
              <a:buFontTx/>
              <a:buNone/>
            </a:pPr>
            <a:endParaRPr lang="en-US" altLang="zh-TW" sz="2400" b="1">
              <a:solidFill>
                <a:schemeClr val="tx1"/>
              </a:solidFill>
              <a:latin typeface="標楷體" pitchFamily="65" charset="-120"/>
              <a:ea typeface="標楷體" pitchFamily="65" charset="-120"/>
              <a:cs typeface="Times New Roman" pitchFamily="18" charset="0"/>
            </a:endParaRPr>
          </a:p>
          <a:p>
            <a:pPr>
              <a:lnSpc>
                <a:spcPts val="3375"/>
              </a:lnSpc>
              <a:spcBef>
                <a:spcPct val="0"/>
              </a:spcBef>
              <a:buFontTx/>
              <a:buNone/>
            </a:pPr>
            <a:r>
              <a:rPr lang="zh-TW" altLang="en-US" sz="2400" b="1">
                <a:solidFill>
                  <a:schemeClr val="tx1"/>
                </a:solidFill>
                <a:latin typeface="標楷體" pitchFamily="65" charset="-120"/>
                <a:ea typeface="標楷體" pitchFamily="65" charset="-120"/>
                <a:cs typeface="Times New Roman" pitchFamily="18" charset="0"/>
              </a:rPr>
              <a:t>錄取門檻 </a:t>
            </a:r>
            <a:r>
              <a:rPr lang="en-US" altLang="zh-TW" sz="2400" b="1">
                <a:solidFill>
                  <a:schemeClr val="tx1"/>
                </a:solidFill>
                <a:latin typeface="標楷體" pitchFamily="65" charset="-120"/>
                <a:ea typeface="標楷體" pitchFamily="65" charset="-120"/>
                <a:cs typeface="Times New Roman" pitchFamily="18" charset="0"/>
              </a:rPr>
              <a:t>:</a:t>
            </a:r>
            <a:r>
              <a:rPr lang="zh-TW" altLang="en-US" sz="2400" b="1">
                <a:solidFill>
                  <a:schemeClr val="tx1"/>
                </a:solidFill>
                <a:latin typeface="標楷體" pitchFamily="65" charset="-120"/>
                <a:ea typeface="標楷體" pitchFamily="65" charset="-120"/>
                <a:cs typeface="Times New Roman" pitchFamily="18" charset="0"/>
              </a:rPr>
              <a:t> </a:t>
            </a:r>
            <a:r>
              <a:rPr lang="en-US" altLang="zh-TW" sz="2400">
                <a:solidFill>
                  <a:schemeClr val="tx1"/>
                </a:solidFill>
                <a:latin typeface="標楷體" pitchFamily="65" charset="-120"/>
                <a:ea typeface="標楷體" pitchFamily="65" charset="-120"/>
                <a:cs typeface="Times New Roman" pitchFamily="18" charset="0"/>
              </a:rPr>
              <a:t>111</a:t>
            </a:r>
            <a:r>
              <a:rPr lang="zh-TW" altLang="en-US" sz="2400">
                <a:solidFill>
                  <a:schemeClr val="tx1"/>
                </a:solidFill>
                <a:latin typeface="標楷體" pitchFamily="65" charset="-120"/>
                <a:ea typeface="標楷體" pitchFamily="65" charset="-120"/>
                <a:cs typeface="Times New Roman" pitchFamily="18" charset="0"/>
              </a:rPr>
              <a:t>年或</a:t>
            </a:r>
            <a:r>
              <a:rPr lang="en-US" altLang="zh-TW" sz="2400">
                <a:solidFill>
                  <a:schemeClr val="tx1"/>
                </a:solidFill>
                <a:latin typeface="標楷體" pitchFamily="65" charset="-120"/>
                <a:ea typeface="標楷體" pitchFamily="65" charset="-120"/>
                <a:cs typeface="Times New Roman" pitchFamily="18" charset="0"/>
              </a:rPr>
              <a:t>110</a:t>
            </a:r>
            <a:r>
              <a:rPr lang="zh-TW" altLang="en-US" sz="2400">
                <a:solidFill>
                  <a:schemeClr val="tx1"/>
                </a:solidFill>
                <a:latin typeface="標楷體" pitchFamily="65" charset="-120"/>
                <a:ea typeface="標楷體" pitchFamily="65" charset="-120"/>
                <a:cs typeface="Times New Roman" pitchFamily="18" charset="0"/>
              </a:rPr>
              <a:t>年國中教育會考成績應達</a:t>
            </a:r>
            <a:r>
              <a:rPr lang="en-US" altLang="zh-TW" sz="2400">
                <a:solidFill>
                  <a:schemeClr val="tx1"/>
                </a:solidFill>
                <a:latin typeface="標楷體" pitchFamily="65" charset="-120"/>
                <a:ea typeface="標楷體" pitchFamily="65" charset="-120"/>
                <a:cs typeface="Times New Roman" pitchFamily="18" charset="0"/>
              </a:rPr>
              <a:t>2</a:t>
            </a:r>
            <a:r>
              <a:rPr lang="zh-TW" altLang="en-US" sz="2400">
                <a:solidFill>
                  <a:schemeClr val="tx1"/>
                </a:solidFill>
                <a:latin typeface="標楷體" pitchFamily="65" charset="-120"/>
                <a:ea typeface="標楷體" pitchFamily="65" charset="-120"/>
                <a:cs typeface="Times New Roman" pitchFamily="18" charset="0"/>
              </a:rPr>
              <a:t>科精熟</a:t>
            </a:r>
            <a:r>
              <a:rPr lang="en-US" altLang="zh-TW" sz="2400">
                <a:solidFill>
                  <a:schemeClr val="tx1"/>
                </a:solidFill>
                <a:latin typeface="標楷體" pitchFamily="65" charset="-120"/>
                <a:ea typeface="標楷體" pitchFamily="65" charset="-120"/>
                <a:cs typeface="Times New Roman" pitchFamily="18" charset="0"/>
              </a:rPr>
              <a:t>(A)</a:t>
            </a:r>
            <a:r>
              <a:rPr lang="zh-TW" altLang="en-US" sz="2400">
                <a:solidFill>
                  <a:schemeClr val="tx1"/>
                </a:solidFill>
                <a:latin typeface="標楷體" pitchFamily="65" charset="-120"/>
                <a:ea typeface="標楷體" pitchFamily="65" charset="-120"/>
                <a:cs typeface="Times New Roman" pitchFamily="18" charset="0"/>
              </a:rPr>
              <a:t>及</a:t>
            </a:r>
            <a:r>
              <a:rPr lang="en-US" altLang="zh-TW" sz="2400">
                <a:solidFill>
                  <a:schemeClr val="tx1"/>
                </a:solidFill>
                <a:latin typeface="標楷體" pitchFamily="65" charset="-120"/>
                <a:ea typeface="標楷體" pitchFamily="65" charset="-120"/>
                <a:cs typeface="Times New Roman" pitchFamily="18" charset="0"/>
              </a:rPr>
              <a:t>3</a:t>
            </a:r>
            <a:r>
              <a:rPr lang="zh-TW" altLang="en-US" sz="2400">
                <a:solidFill>
                  <a:schemeClr val="tx1"/>
                </a:solidFill>
                <a:latin typeface="標楷體" pitchFamily="65" charset="-120"/>
                <a:ea typeface="標楷體" pitchFamily="65" charset="-120"/>
                <a:cs typeface="Times New Roman" pitchFamily="18" charset="0"/>
              </a:rPr>
              <a:t>科基礎</a:t>
            </a:r>
            <a:r>
              <a:rPr lang="en-US" altLang="zh-TW" sz="2400">
                <a:solidFill>
                  <a:schemeClr val="tx1"/>
                </a:solidFill>
                <a:latin typeface="標楷體" pitchFamily="65" charset="-120"/>
                <a:ea typeface="標楷體" pitchFamily="65" charset="-120"/>
                <a:cs typeface="Times New Roman" pitchFamily="18" charset="0"/>
              </a:rPr>
              <a:t>(B)</a:t>
            </a:r>
            <a:r>
              <a:rPr lang="zh-TW" altLang="en-US" sz="2400">
                <a:solidFill>
                  <a:schemeClr val="tx1"/>
                </a:solidFill>
                <a:latin typeface="標楷體" pitchFamily="65" charset="-120"/>
                <a:ea typeface="標楷體" pitchFamily="65" charset="-120"/>
                <a:cs typeface="Times New Roman" pitchFamily="18" charset="0"/>
              </a:rPr>
              <a:t>以上。「若有</a:t>
            </a:r>
            <a:r>
              <a:rPr lang="en-US" altLang="zh-TW" sz="2400">
                <a:solidFill>
                  <a:schemeClr val="tx1"/>
                </a:solidFill>
                <a:latin typeface="標楷體" pitchFamily="65" charset="-120"/>
                <a:ea typeface="標楷體" pitchFamily="65" charset="-120"/>
                <a:cs typeface="Times New Roman" pitchFamily="18" charset="0"/>
              </a:rPr>
              <a:t>2</a:t>
            </a:r>
            <a:r>
              <a:rPr lang="zh-TW" altLang="en-US" sz="2400">
                <a:solidFill>
                  <a:schemeClr val="tx1"/>
                </a:solidFill>
                <a:latin typeface="標楷體" pitchFamily="65" charset="-120"/>
                <a:ea typeface="標楷體" pitchFamily="65" charset="-120"/>
                <a:cs typeface="Times New Roman" pitchFamily="18" charset="0"/>
              </a:rPr>
              <a:t>年會考成績者，僅能擇其中一年成績報名，並以此成績作為分發比序參酌」</a:t>
            </a:r>
            <a:endParaRPr lang="en-US" altLang="zh-TW" sz="2100">
              <a:solidFill>
                <a:schemeClr val="tx1"/>
              </a:solidFill>
              <a:latin typeface="標楷體" pitchFamily="65" charset="-120"/>
              <a:ea typeface="標楷體" pitchFamily="65" charset="-120"/>
              <a:cs typeface="Times New Roman" pitchFamily="18" charset="0"/>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0" y="550455"/>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845586" y="2085092"/>
            <a:ext cx="7886700" cy="4656276"/>
          </a:xfrm>
          <a:prstGeom prst="rect">
            <a:avLst/>
          </a:prstGeom>
        </p:spPr>
        <p:txBody>
          <a:bodyPr>
            <a:normAutofit fontScale="92500" lnSpcReduction="2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solidFill>
                  <a:srgbClr val="000000"/>
                </a:solidFill>
                <a:latin typeface="標楷體" panose="03000509000000000000" pitchFamily="65" charset="-120"/>
                <a:ea typeface="標楷體" panose="03000509000000000000" pitchFamily="65" charset="-120"/>
              </a:rPr>
              <a:t>特色招生</a:t>
            </a:r>
            <a:r>
              <a:rPr kumimoji="0" lang="en-US" altLang="zh-TW" sz="3600" kern="0" dirty="0">
                <a:solidFill>
                  <a:srgbClr val="000000"/>
                </a:solidFill>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2A3B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solidFill>
                  <a:srgbClr val="000000"/>
                </a:solidFill>
                <a:latin typeface="標楷體" panose="03000509000000000000" pitchFamily="65" charset="-120"/>
                <a:ea typeface="標楷體" panose="03000509000000000000" pitchFamily="65" charset="-120"/>
              </a:rPr>
              <a:t>)</a:t>
            </a:r>
            <a:r>
              <a:rPr kumimoji="0" lang="zh-TW" altLang="en-US" sz="3600" kern="0" dirty="0">
                <a:solidFill>
                  <a:srgbClr val="000000"/>
                </a:solidFill>
                <a:latin typeface="標楷體" panose="03000509000000000000" pitchFamily="65" charset="-120"/>
                <a:ea typeface="標楷體" panose="03000509000000000000" pitchFamily="65" charset="-120"/>
              </a:rPr>
              <a:t>，考英文閱讀與寫作</a:t>
            </a:r>
            <a:endParaRPr kumimoji="0" lang="en-US" altLang="zh-TW" sz="3600" kern="0" dirty="0">
              <a:solidFill>
                <a:srgbClr val="00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000000"/>
                </a:solidFill>
                <a:latin typeface="標楷體" panose="03000509000000000000" pitchFamily="65" charset="-120"/>
                <a:ea typeface="標楷體" panose="03000509000000000000" pitchFamily="65" charset="-120"/>
              </a:rPr>
              <a:t>名額：</a:t>
            </a:r>
            <a:r>
              <a:rPr kumimoji="0" lang="en-US" altLang="zh-TW" sz="3600" kern="0" dirty="0">
                <a:solidFill>
                  <a:srgbClr val="000000"/>
                </a:solidFill>
                <a:latin typeface="標楷體" panose="03000509000000000000" pitchFamily="65" charset="-120"/>
                <a:ea typeface="標楷體" panose="03000509000000000000" pitchFamily="65" charset="-120"/>
              </a:rPr>
              <a:t>50 </a:t>
            </a:r>
            <a:r>
              <a:rPr kumimoji="0" lang="zh-TW" altLang="en-US" sz="3600" kern="0" dirty="0">
                <a:solidFill>
                  <a:srgbClr val="000000"/>
                </a:solidFill>
                <a:latin typeface="標楷體" panose="03000509000000000000" pitchFamily="65" charset="-120"/>
                <a:ea typeface="標楷體" panose="03000509000000000000" pitchFamily="65" charset="-120"/>
              </a:rPr>
              <a:t>名</a:t>
            </a:r>
            <a:endParaRPr kumimoji="0" lang="en-US" altLang="zh-TW" sz="3600" kern="0" dirty="0">
              <a:solidFill>
                <a:srgbClr val="00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000000"/>
                </a:solidFill>
                <a:latin typeface="標楷體" panose="03000509000000000000" pitchFamily="65" charset="-120"/>
                <a:ea typeface="標楷體" panose="03000509000000000000" pitchFamily="65" charset="-120"/>
              </a:rPr>
              <a:t>畢業要寫論文，</a:t>
            </a:r>
            <a:r>
              <a:rPr kumimoji="0" lang="en-US" altLang="zh-TW" sz="3600" kern="0" dirty="0">
                <a:solidFill>
                  <a:srgbClr val="000000"/>
                </a:solidFill>
                <a:latin typeface="標楷體" panose="03000509000000000000" pitchFamily="65" charset="-120"/>
                <a:ea typeface="標楷體" panose="03000509000000000000" pitchFamily="65" charset="-120"/>
              </a:rPr>
              <a:t>APA</a:t>
            </a:r>
            <a:r>
              <a:rPr kumimoji="0" lang="zh-TW" altLang="en-US" sz="3600" kern="0" dirty="0">
                <a:solidFill>
                  <a:srgbClr val="000000"/>
                </a:solidFill>
                <a:latin typeface="標楷體" panose="03000509000000000000" pitchFamily="65" charset="-120"/>
                <a:ea typeface="標楷體" panose="03000509000000000000" pitchFamily="65" charset="-120"/>
              </a:rPr>
              <a:t>格式、外部審查</a:t>
            </a:r>
            <a:endParaRPr kumimoji="0" lang="en-US" altLang="zh-TW" sz="3600" kern="0" dirty="0">
              <a:solidFill>
                <a:srgbClr val="00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en-US" altLang="zh-TW" sz="3600" kern="0" dirty="0">
                <a:solidFill>
                  <a:srgbClr val="000000"/>
                </a:solidFill>
                <a:latin typeface="標楷體" panose="03000509000000000000" pitchFamily="65" charset="-120"/>
                <a:ea typeface="標楷體" panose="03000509000000000000" pitchFamily="65" charset="-120"/>
              </a:rPr>
              <a:t>5</a:t>
            </a:r>
            <a:r>
              <a:rPr kumimoji="0" lang="zh-TW" altLang="en-US" sz="3600" kern="0" dirty="0">
                <a:solidFill>
                  <a:srgbClr val="000000"/>
                </a:solidFill>
                <a:latin typeface="標楷體" panose="03000509000000000000" pitchFamily="65" charset="-120"/>
                <a:ea typeface="標楷體" panose="03000509000000000000" pitchFamily="65" charset="-120"/>
              </a:rPr>
              <a:t>月考全球大會考</a:t>
            </a:r>
            <a:endParaRPr kumimoji="0" lang="en-US" altLang="zh-TW" sz="3600" kern="0" dirty="0">
              <a:solidFill>
                <a:srgbClr val="00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000000"/>
                </a:solidFill>
                <a:latin typeface="標楷體" panose="03000509000000000000" pitchFamily="65" charset="-120"/>
                <a:ea typeface="標楷體" panose="03000509000000000000" pitchFamily="65" charset="-120"/>
              </a:rPr>
              <a:t>不用考托福、雅思</a:t>
            </a:r>
            <a:endParaRPr kumimoji="0" lang="en-US" altLang="zh-TW" sz="3600" kern="0" dirty="0">
              <a:solidFill>
                <a:srgbClr val="00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000000"/>
                </a:solidFill>
                <a:latin typeface="標楷體" panose="03000509000000000000" pitchFamily="65" charset="-120"/>
                <a:ea typeface="標楷體" panose="03000509000000000000" pitchFamily="65" charset="-120"/>
              </a:rPr>
              <a:t>升學：國內外大學都可以</a:t>
            </a:r>
            <a:endParaRPr kumimoji="0" lang="en-US" altLang="zh-TW" sz="3600" kern="0" dirty="0">
              <a:solidFill>
                <a:srgbClr val="00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學費：每學期</a:t>
            </a:r>
            <a:r>
              <a:rPr kumimoji="0" lang="en-US" altLang="zh-TW" sz="3600" kern="0" dirty="0">
                <a:solidFill>
                  <a:srgbClr val="FF0000"/>
                </a:solidFill>
                <a:latin typeface="標楷體" panose="03000509000000000000" pitchFamily="65" charset="-120"/>
                <a:ea typeface="標楷體" panose="03000509000000000000" pitchFamily="65" charset="-120"/>
              </a:rPr>
              <a:t>45000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31220369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字方塊 2"/>
          <p:cNvSpPr txBox="1">
            <a:spLocks noChangeArrowheads="1"/>
          </p:cNvSpPr>
          <p:nvPr/>
        </p:nvSpPr>
        <p:spPr bwMode="auto">
          <a:xfrm>
            <a:off x="323851" y="1363664"/>
            <a:ext cx="8956298" cy="586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spcBef>
                <a:spcPct val="0"/>
              </a:spcBef>
              <a:buFontTx/>
              <a:buNone/>
            </a:pPr>
            <a:r>
              <a:rPr lang="zh-TW" altLang="zh-TW">
                <a:solidFill>
                  <a:srgbClr val="002060"/>
                </a:solidFill>
                <a:latin typeface="Calibri" pitchFamily="34" charset="0"/>
                <a:ea typeface="標楷體" pitchFamily="65" charset="-120"/>
                <a:cs typeface="Times New Roman" pitchFamily="18" charset="0"/>
              </a:rPr>
              <a:t>大園國際高中特</a:t>
            </a:r>
            <a:r>
              <a:rPr lang="zh-TW" altLang="en-US">
                <a:solidFill>
                  <a:srgbClr val="002060"/>
                </a:solidFill>
                <a:latin typeface="Calibri" pitchFamily="34" charset="0"/>
                <a:ea typeface="標楷體" pitchFamily="65" charset="-120"/>
                <a:cs typeface="Times New Roman" pitchFamily="18" charset="0"/>
              </a:rPr>
              <a:t>色</a:t>
            </a:r>
            <a:r>
              <a:rPr lang="zh-TW" altLang="zh-TW">
                <a:solidFill>
                  <a:srgbClr val="002060"/>
                </a:solidFill>
                <a:latin typeface="Calibri" pitchFamily="34" charset="0"/>
                <a:ea typeface="標楷體" pitchFamily="65" charset="-120"/>
                <a:cs typeface="Times New Roman" pitchFamily="18" charset="0"/>
              </a:rPr>
              <a:t>招</a:t>
            </a:r>
            <a:r>
              <a:rPr lang="zh-TW" altLang="en-US">
                <a:solidFill>
                  <a:srgbClr val="002060"/>
                </a:solidFill>
                <a:latin typeface="Calibri" pitchFamily="34" charset="0"/>
                <a:ea typeface="標楷體" pitchFamily="65" charset="-120"/>
                <a:cs typeface="Times New Roman" pitchFamily="18" charset="0"/>
              </a:rPr>
              <a:t>生</a:t>
            </a:r>
            <a:endParaRPr lang="zh-TW" altLang="zh-TW">
              <a:solidFill>
                <a:srgbClr val="002060"/>
              </a:solidFill>
              <a:latin typeface="Calibri" pitchFamily="34" charset="0"/>
              <a:ea typeface="標楷體" pitchFamily="65" charset="-120"/>
              <a:cs typeface="Times New Roman" pitchFamily="18" charset="0"/>
            </a:endParaRPr>
          </a:p>
          <a:p>
            <a:pPr>
              <a:lnSpc>
                <a:spcPts val="3300"/>
              </a:lnSpc>
              <a:spcBef>
                <a:spcPct val="0"/>
              </a:spcBef>
              <a:buFontTx/>
              <a:buNone/>
            </a:pPr>
            <a:r>
              <a:rPr lang="zh-TW" altLang="en-US" sz="2400" b="1">
                <a:solidFill>
                  <a:schemeClr val="tx1"/>
                </a:solidFill>
                <a:latin typeface="標楷體" pitchFamily="65" charset="-120"/>
                <a:ea typeface="標楷體" pitchFamily="65" charset="-120"/>
                <a:cs typeface="Times New Roman" pitchFamily="18" charset="0"/>
              </a:rPr>
              <a:t>報名資訊</a:t>
            </a:r>
            <a:endParaRPr lang="en-US" altLang="zh-TW" sz="2400" b="1">
              <a:solidFill>
                <a:schemeClr val="tx1"/>
              </a:solidFill>
              <a:latin typeface="標楷體" pitchFamily="65" charset="-120"/>
              <a:ea typeface="標楷體" pitchFamily="65" charset="-120"/>
              <a:cs typeface="Times New Roman" pitchFamily="18" charset="0"/>
            </a:endParaRPr>
          </a:p>
          <a:p>
            <a:pPr>
              <a:lnSpc>
                <a:spcPts val="3300"/>
              </a:lnSpc>
              <a:spcBef>
                <a:spcPct val="0"/>
              </a:spcBef>
              <a:buFontTx/>
              <a:buNone/>
            </a:pPr>
            <a:r>
              <a:rPr lang="zh-TW" altLang="en-US" sz="2400" b="1">
                <a:solidFill>
                  <a:schemeClr val="tx1"/>
                </a:solidFill>
                <a:latin typeface="標楷體" pitchFamily="65" charset="-120"/>
                <a:ea typeface="標楷體" pitchFamily="65" charset="-120"/>
                <a:cs typeface="Times New Roman" pitchFamily="18" charset="0"/>
              </a:rPr>
              <a:t>網路填寫報名表期間</a:t>
            </a:r>
            <a:r>
              <a:rPr lang="zh-TW" altLang="en-US" sz="2400">
                <a:solidFill>
                  <a:schemeClr val="tx1"/>
                </a:solidFill>
                <a:latin typeface="標楷體" pitchFamily="65" charset="-120"/>
                <a:ea typeface="標楷體" pitchFamily="65" charset="-120"/>
                <a:cs typeface="Times New Roman" pitchFamily="18" charset="0"/>
              </a:rPr>
              <a:t>：</a:t>
            </a:r>
          </a:p>
          <a:p>
            <a:pPr>
              <a:spcBef>
                <a:spcPct val="0"/>
              </a:spcBef>
              <a:buFontTx/>
              <a:buNone/>
            </a:pPr>
            <a:r>
              <a:rPr lang="en-US" altLang="zh-TW" sz="2400">
                <a:solidFill>
                  <a:schemeClr val="tx1"/>
                </a:solidFill>
                <a:latin typeface="標楷體" pitchFamily="65" charset="-120"/>
                <a:ea typeface="標楷體" pitchFamily="65" charset="-120"/>
                <a:cs typeface="Times New Roman" pitchFamily="18" charset="0"/>
              </a:rPr>
              <a:t>111</a:t>
            </a:r>
            <a:r>
              <a:rPr lang="zh-TW" altLang="en-US" sz="2400">
                <a:solidFill>
                  <a:schemeClr val="tx1"/>
                </a:solidFill>
                <a:latin typeface="標楷體" pitchFamily="65" charset="-120"/>
                <a:ea typeface="標楷體" pitchFamily="65" charset="-120"/>
                <a:cs typeface="Times New Roman" pitchFamily="18" charset="0"/>
              </a:rPr>
              <a:t>年</a:t>
            </a:r>
            <a:r>
              <a:rPr lang="en-US" altLang="zh-TW" sz="2400">
                <a:solidFill>
                  <a:schemeClr val="tx1"/>
                </a:solidFill>
                <a:latin typeface="標楷體" pitchFamily="65" charset="-120"/>
                <a:ea typeface="標楷體" pitchFamily="65" charset="-120"/>
                <a:cs typeface="Times New Roman" pitchFamily="18" charset="0"/>
              </a:rPr>
              <a:t>6</a:t>
            </a:r>
            <a:r>
              <a:rPr lang="zh-TW" altLang="en-US" sz="2400">
                <a:solidFill>
                  <a:schemeClr val="tx1"/>
                </a:solidFill>
                <a:latin typeface="標楷體" pitchFamily="65" charset="-120"/>
                <a:ea typeface="標楷體" pitchFamily="65" charset="-120"/>
                <a:cs typeface="Times New Roman" pitchFamily="18" charset="0"/>
              </a:rPr>
              <a:t>月</a:t>
            </a:r>
            <a:r>
              <a:rPr lang="en-US" altLang="zh-TW" sz="2400">
                <a:solidFill>
                  <a:schemeClr val="tx1"/>
                </a:solidFill>
                <a:latin typeface="標楷體" pitchFamily="65" charset="-120"/>
                <a:ea typeface="標楷體" pitchFamily="65" charset="-120"/>
                <a:cs typeface="Times New Roman" pitchFamily="18" charset="0"/>
              </a:rPr>
              <a:t>22</a:t>
            </a:r>
            <a:r>
              <a:rPr lang="zh-TW" altLang="en-US" sz="2400">
                <a:solidFill>
                  <a:schemeClr val="tx1"/>
                </a:solidFill>
                <a:latin typeface="標楷體" pitchFamily="65" charset="-120"/>
                <a:ea typeface="標楷體" pitchFamily="65" charset="-120"/>
                <a:cs typeface="Times New Roman" pitchFamily="18" charset="0"/>
              </a:rPr>
              <a:t>日（星期三）</a:t>
            </a:r>
            <a:r>
              <a:rPr lang="en-US" altLang="zh-TW" sz="2400">
                <a:solidFill>
                  <a:schemeClr val="tx1"/>
                </a:solidFill>
                <a:latin typeface="標楷體" pitchFamily="65" charset="-120"/>
                <a:ea typeface="標楷體" pitchFamily="65" charset="-120"/>
                <a:cs typeface="Times New Roman" pitchFamily="18" charset="0"/>
              </a:rPr>
              <a:t>8</a:t>
            </a:r>
            <a:r>
              <a:rPr lang="zh-TW" altLang="en-US" sz="2400">
                <a:solidFill>
                  <a:schemeClr val="tx1"/>
                </a:solidFill>
                <a:latin typeface="標楷體" pitchFamily="65" charset="-120"/>
                <a:ea typeface="標楷體" pitchFamily="65" charset="-120"/>
                <a:cs typeface="Times New Roman" pitchFamily="18" charset="0"/>
              </a:rPr>
              <a:t>：</a:t>
            </a:r>
            <a:r>
              <a:rPr lang="en-US" altLang="zh-TW" sz="2400">
                <a:solidFill>
                  <a:schemeClr val="tx1"/>
                </a:solidFill>
                <a:latin typeface="標楷體" pitchFamily="65" charset="-120"/>
                <a:ea typeface="標楷體" pitchFamily="65" charset="-120"/>
                <a:cs typeface="Times New Roman" pitchFamily="18" charset="0"/>
              </a:rPr>
              <a:t>00</a:t>
            </a:r>
            <a:r>
              <a:rPr lang="zh-TW" altLang="en-US" sz="2400">
                <a:solidFill>
                  <a:schemeClr val="tx1"/>
                </a:solidFill>
                <a:latin typeface="標楷體" pitchFamily="65" charset="-120"/>
                <a:ea typeface="標楷體" pitchFamily="65" charset="-120"/>
                <a:cs typeface="Times New Roman" pitchFamily="18" charset="0"/>
              </a:rPr>
              <a:t>至</a:t>
            </a:r>
            <a:r>
              <a:rPr lang="en-US" altLang="zh-TW" sz="2400">
                <a:solidFill>
                  <a:schemeClr val="tx1"/>
                </a:solidFill>
                <a:latin typeface="標楷體" pitchFamily="65" charset="-120"/>
                <a:ea typeface="標楷體" pitchFamily="65" charset="-120"/>
                <a:cs typeface="Times New Roman" pitchFamily="18" charset="0"/>
              </a:rPr>
              <a:t>6</a:t>
            </a:r>
            <a:r>
              <a:rPr lang="zh-TW" altLang="en-US" sz="2400">
                <a:solidFill>
                  <a:schemeClr val="tx1"/>
                </a:solidFill>
                <a:latin typeface="標楷體" pitchFamily="65" charset="-120"/>
                <a:ea typeface="標楷體" pitchFamily="65" charset="-120"/>
                <a:cs typeface="Times New Roman" pitchFamily="18" charset="0"/>
              </a:rPr>
              <a:t>月</a:t>
            </a:r>
            <a:r>
              <a:rPr lang="en-US" altLang="zh-TW" sz="2400">
                <a:solidFill>
                  <a:schemeClr val="tx1"/>
                </a:solidFill>
                <a:latin typeface="標楷體" pitchFamily="65" charset="-120"/>
                <a:ea typeface="標楷體" pitchFamily="65" charset="-120"/>
                <a:cs typeface="Times New Roman" pitchFamily="18" charset="0"/>
              </a:rPr>
              <a:t>23</a:t>
            </a:r>
            <a:r>
              <a:rPr lang="zh-TW" altLang="en-US" sz="2400">
                <a:solidFill>
                  <a:schemeClr val="tx1"/>
                </a:solidFill>
                <a:latin typeface="標楷體" pitchFamily="65" charset="-120"/>
                <a:ea typeface="標楷體" pitchFamily="65" charset="-120"/>
                <a:cs typeface="Times New Roman" pitchFamily="18" charset="0"/>
              </a:rPr>
              <a:t>日（星期四）</a:t>
            </a:r>
            <a:r>
              <a:rPr lang="en-US" altLang="zh-TW" sz="2400">
                <a:solidFill>
                  <a:schemeClr val="tx1"/>
                </a:solidFill>
                <a:latin typeface="標楷體" pitchFamily="65" charset="-120"/>
                <a:ea typeface="標楷體" pitchFamily="65" charset="-120"/>
                <a:cs typeface="Times New Roman" pitchFamily="18" charset="0"/>
              </a:rPr>
              <a:t>16</a:t>
            </a:r>
            <a:r>
              <a:rPr lang="zh-TW" altLang="en-US" sz="2400">
                <a:solidFill>
                  <a:schemeClr val="tx1"/>
                </a:solidFill>
                <a:latin typeface="標楷體" pitchFamily="65" charset="-120"/>
                <a:ea typeface="標楷體" pitchFamily="65" charset="-120"/>
                <a:cs typeface="Times New Roman" pitchFamily="18" charset="0"/>
              </a:rPr>
              <a:t>：</a:t>
            </a:r>
            <a:r>
              <a:rPr lang="en-US" altLang="zh-TW" sz="2400">
                <a:solidFill>
                  <a:schemeClr val="tx1"/>
                </a:solidFill>
                <a:latin typeface="標楷體" pitchFamily="65" charset="-120"/>
                <a:ea typeface="標楷體" pitchFamily="65" charset="-120"/>
                <a:cs typeface="Times New Roman" pitchFamily="18" charset="0"/>
              </a:rPr>
              <a:t>30</a:t>
            </a:r>
          </a:p>
          <a:p>
            <a:pPr>
              <a:spcBef>
                <a:spcPct val="0"/>
              </a:spcBef>
              <a:buFontTx/>
              <a:buNone/>
            </a:pPr>
            <a:r>
              <a:rPr lang="zh-TW" altLang="en-US" sz="2400">
                <a:solidFill>
                  <a:schemeClr val="tx1"/>
                </a:solidFill>
                <a:latin typeface="標楷體" pitchFamily="65" charset="-120"/>
                <a:ea typeface="標楷體" pitchFamily="65" charset="-120"/>
                <a:cs typeface="Times New Roman" pitchFamily="18" charset="0"/>
              </a:rPr>
              <a:t>網址：</a:t>
            </a:r>
            <a:r>
              <a:rPr lang="en-US" altLang="zh-TW" sz="2400">
                <a:solidFill>
                  <a:schemeClr val="tx1"/>
                </a:solidFill>
                <a:latin typeface="標楷體" pitchFamily="65" charset="-120"/>
                <a:ea typeface="標楷體" pitchFamily="65" charset="-120"/>
                <a:cs typeface="Times New Roman" pitchFamily="18" charset="0"/>
                <a:hlinkClick r:id="rId5"/>
              </a:rPr>
              <a:t>http://www.dysh.tyc.edu.tw/ischool/publish_page/55/</a:t>
            </a:r>
            <a:endParaRPr lang="en-US" altLang="zh-TW" sz="2400">
              <a:solidFill>
                <a:schemeClr val="tx1"/>
              </a:solidFill>
              <a:latin typeface="標楷體" pitchFamily="65" charset="-120"/>
              <a:ea typeface="標楷體" pitchFamily="65" charset="-120"/>
              <a:cs typeface="Times New Roman" pitchFamily="18" charset="0"/>
            </a:endParaRPr>
          </a:p>
          <a:p>
            <a:pPr>
              <a:spcBef>
                <a:spcPct val="0"/>
              </a:spcBef>
              <a:buFontTx/>
              <a:buNone/>
            </a:pPr>
            <a:r>
              <a:rPr lang="zh-TW" altLang="en-US" sz="2400">
                <a:solidFill>
                  <a:schemeClr val="tx1"/>
                </a:solidFill>
                <a:latin typeface="標楷體" pitchFamily="65" charset="-120"/>
                <a:ea typeface="標楷體" pitchFamily="65" charset="-120"/>
                <a:cs typeface="Times New Roman" pitchFamily="18" charset="0"/>
              </a:rPr>
              <a:t>      </a:t>
            </a:r>
            <a:r>
              <a:rPr lang="en-US" altLang="zh-TW" sz="2400">
                <a:solidFill>
                  <a:schemeClr val="tx1"/>
                </a:solidFill>
                <a:latin typeface="標楷體" pitchFamily="65" charset="-120"/>
                <a:ea typeface="標楷體" pitchFamily="65" charset="-120"/>
                <a:cs typeface="Times New Roman" pitchFamily="18" charset="0"/>
              </a:rPr>
              <a:t>(</a:t>
            </a:r>
            <a:r>
              <a:rPr lang="zh-TW" altLang="en-US" sz="2400">
                <a:solidFill>
                  <a:schemeClr val="tx1"/>
                </a:solidFill>
                <a:latin typeface="標楷體" pitchFamily="65" charset="-120"/>
                <a:ea typeface="標楷體" pitchFamily="65" charset="-120"/>
                <a:cs typeface="Times New Roman" pitchFamily="18" charset="0"/>
              </a:rPr>
              <a:t>請參考大園國際高中特色招生網頁</a:t>
            </a:r>
            <a:r>
              <a:rPr lang="en-US" altLang="zh-TW" sz="2400">
                <a:solidFill>
                  <a:schemeClr val="tx1"/>
                </a:solidFill>
                <a:latin typeface="標楷體" pitchFamily="65" charset="-120"/>
                <a:ea typeface="標楷體" pitchFamily="65" charset="-120"/>
                <a:cs typeface="Times New Roman" pitchFamily="18" charset="0"/>
              </a:rPr>
              <a:t>)</a:t>
            </a:r>
          </a:p>
          <a:p>
            <a:pPr>
              <a:spcBef>
                <a:spcPct val="0"/>
              </a:spcBef>
              <a:buFontTx/>
              <a:buNone/>
            </a:pPr>
            <a:endParaRPr lang="en-US" altLang="zh-TW" sz="2400">
              <a:solidFill>
                <a:schemeClr val="tx1"/>
              </a:solidFill>
              <a:latin typeface="標楷體" pitchFamily="65" charset="-120"/>
              <a:ea typeface="標楷體" pitchFamily="65" charset="-120"/>
              <a:cs typeface="Times New Roman" pitchFamily="18" charset="0"/>
            </a:endParaRPr>
          </a:p>
          <a:p>
            <a:pPr>
              <a:spcBef>
                <a:spcPct val="0"/>
              </a:spcBef>
              <a:buFontTx/>
              <a:buNone/>
            </a:pPr>
            <a:r>
              <a:rPr lang="zh-TW" altLang="en-US" sz="2400" b="1">
                <a:solidFill>
                  <a:schemeClr val="tx1"/>
                </a:solidFill>
                <a:latin typeface="標楷體" pitchFamily="65" charset="-120"/>
                <a:ea typeface="標楷體" pitchFamily="65" charset="-120"/>
                <a:cs typeface="Times New Roman" pitchFamily="18" charset="0"/>
              </a:rPr>
              <a:t>線上列印准考證：</a:t>
            </a:r>
            <a:r>
              <a:rPr lang="en-US" altLang="zh-TW" sz="2400">
                <a:solidFill>
                  <a:schemeClr val="tx1"/>
                </a:solidFill>
                <a:latin typeface="標楷體" pitchFamily="65" charset="-120"/>
                <a:ea typeface="標楷體" pitchFamily="65" charset="-120"/>
                <a:cs typeface="Times New Roman" pitchFamily="18" charset="0"/>
              </a:rPr>
              <a:t>111</a:t>
            </a:r>
            <a:r>
              <a:rPr lang="zh-TW" altLang="en-US" sz="2400">
                <a:solidFill>
                  <a:schemeClr val="tx1"/>
                </a:solidFill>
                <a:latin typeface="標楷體" pitchFamily="65" charset="-120"/>
                <a:ea typeface="標楷體" pitchFamily="65" charset="-120"/>
                <a:cs typeface="Times New Roman" pitchFamily="18" charset="0"/>
              </a:rPr>
              <a:t>年</a:t>
            </a:r>
            <a:r>
              <a:rPr lang="en-US" altLang="zh-TW" sz="2400">
                <a:solidFill>
                  <a:schemeClr val="tx1"/>
                </a:solidFill>
                <a:latin typeface="標楷體" pitchFamily="65" charset="-120"/>
                <a:ea typeface="標楷體" pitchFamily="65" charset="-120"/>
                <a:cs typeface="Times New Roman" pitchFamily="18" charset="0"/>
              </a:rPr>
              <a:t>6</a:t>
            </a:r>
            <a:r>
              <a:rPr lang="zh-TW" altLang="en-US" sz="2400">
                <a:solidFill>
                  <a:schemeClr val="tx1"/>
                </a:solidFill>
                <a:latin typeface="標楷體" pitchFamily="65" charset="-120"/>
                <a:ea typeface="標楷體" pitchFamily="65" charset="-120"/>
                <a:cs typeface="Times New Roman" pitchFamily="18" charset="0"/>
              </a:rPr>
              <a:t>月</a:t>
            </a:r>
            <a:r>
              <a:rPr lang="en-US" altLang="zh-TW" sz="2400">
                <a:solidFill>
                  <a:schemeClr val="tx1"/>
                </a:solidFill>
                <a:latin typeface="標楷體" pitchFamily="65" charset="-120"/>
                <a:ea typeface="標楷體" pitchFamily="65" charset="-120"/>
                <a:cs typeface="Times New Roman" pitchFamily="18" charset="0"/>
              </a:rPr>
              <a:t>24</a:t>
            </a:r>
            <a:r>
              <a:rPr lang="zh-TW" altLang="en-US" sz="2400">
                <a:solidFill>
                  <a:schemeClr val="tx1"/>
                </a:solidFill>
                <a:latin typeface="標楷體" pitchFamily="65" charset="-120"/>
                <a:ea typeface="標楷體" pitchFamily="65" charset="-120"/>
                <a:cs typeface="Times New Roman" pitchFamily="18" charset="0"/>
              </a:rPr>
              <a:t>日（星期五）</a:t>
            </a:r>
            <a:endParaRPr lang="en-US" altLang="zh-TW" sz="2400">
              <a:solidFill>
                <a:schemeClr val="tx1"/>
              </a:solidFill>
              <a:latin typeface="標楷體" pitchFamily="65" charset="-120"/>
              <a:ea typeface="標楷體" pitchFamily="65" charset="-120"/>
              <a:cs typeface="Times New Roman" pitchFamily="18" charset="0"/>
            </a:endParaRPr>
          </a:p>
          <a:p>
            <a:pPr>
              <a:spcBef>
                <a:spcPct val="0"/>
              </a:spcBef>
              <a:buFontTx/>
              <a:buNone/>
            </a:pPr>
            <a:endParaRPr lang="en-US" altLang="zh-TW" sz="2400">
              <a:solidFill>
                <a:schemeClr val="tx1"/>
              </a:solidFill>
              <a:latin typeface="標楷體" pitchFamily="65" charset="-120"/>
              <a:ea typeface="標楷體" pitchFamily="65" charset="-120"/>
              <a:cs typeface="Times New Roman" pitchFamily="18" charset="0"/>
            </a:endParaRPr>
          </a:p>
          <a:p>
            <a:pPr>
              <a:spcBef>
                <a:spcPct val="0"/>
              </a:spcBef>
              <a:buFontTx/>
              <a:buNone/>
            </a:pPr>
            <a:r>
              <a:rPr lang="zh-TW" altLang="en-US" sz="2400">
                <a:solidFill>
                  <a:schemeClr val="tx1"/>
                </a:solidFill>
                <a:latin typeface="標楷體" pitchFamily="65" charset="-120"/>
                <a:ea typeface="標楷體" pitchFamily="65" charset="-120"/>
                <a:cs typeface="Times New Roman" pitchFamily="18" charset="0"/>
              </a:rPr>
              <a:t>＊試場及座位於</a:t>
            </a:r>
            <a:r>
              <a:rPr lang="en-US" altLang="zh-TW" sz="2400">
                <a:solidFill>
                  <a:schemeClr val="tx1"/>
                </a:solidFill>
                <a:latin typeface="標楷體" pitchFamily="65" charset="-120"/>
                <a:ea typeface="標楷體" pitchFamily="65" charset="-120"/>
                <a:cs typeface="Times New Roman" pitchFamily="18" charset="0"/>
              </a:rPr>
              <a:t>6</a:t>
            </a:r>
            <a:r>
              <a:rPr lang="zh-TW" altLang="en-US" sz="2400">
                <a:solidFill>
                  <a:schemeClr val="tx1"/>
                </a:solidFill>
                <a:latin typeface="標楷體" pitchFamily="65" charset="-120"/>
                <a:ea typeface="標楷體" pitchFamily="65" charset="-120"/>
                <a:cs typeface="Times New Roman" pitchFamily="18" charset="0"/>
              </a:rPr>
              <a:t>月</a:t>
            </a:r>
            <a:r>
              <a:rPr lang="en-US" altLang="zh-TW" sz="2400">
                <a:solidFill>
                  <a:schemeClr val="tx1"/>
                </a:solidFill>
                <a:latin typeface="標楷體" pitchFamily="65" charset="-120"/>
                <a:ea typeface="標楷體" pitchFamily="65" charset="-120"/>
                <a:cs typeface="Times New Roman" pitchFamily="18" charset="0"/>
              </a:rPr>
              <a:t>25</a:t>
            </a:r>
            <a:r>
              <a:rPr lang="zh-TW" altLang="en-US" sz="2400">
                <a:solidFill>
                  <a:schemeClr val="tx1"/>
                </a:solidFill>
                <a:latin typeface="標楷體" pitchFamily="65" charset="-120"/>
                <a:ea typeface="標楷體" pitchFamily="65" charset="-120"/>
                <a:cs typeface="Times New Roman" pitchFamily="18" charset="0"/>
              </a:rPr>
              <a:t>日</a:t>
            </a:r>
            <a:r>
              <a:rPr lang="en-US" altLang="zh-TW" sz="2400">
                <a:solidFill>
                  <a:schemeClr val="tx1"/>
                </a:solidFill>
                <a:latin typeface="標楷體" pitchFamily="65" charset="-120"/>
                <a:ea typeface="標楷體" pitchFamily="65" charset="-120"/>
                <a:cs typeface="Times New Roman" pitchFamily="18" charset="0"/>
              </a:rPr>
              <a:t>(</a:t>
            </a:r>
            <a:r>
              <a:rPr lang="zh-TW" altLang="en-US" sz="2400">
                <a:solidFill>
                  <a:schemeClr val="tx1"/>
                </a:solidFill>
                <a:latin typeface="標楷體" pitchFamily="65" charset="-120"/>
                <a:ea typeface="標楷體" pitchFamily="65" charset="-120"/>
                <a:cs typeface="Times New Roman" pitchFamily="18" charset="0"/>
              </a:rPr>
              <a:t>星期六</a:t>
            </a:r>
            <a:r>
              <a:rPr lang="en-US" altLang="zh-TW" sz="2400">
                <a:solidFill>
                  <a:schemeClr val="tx1"/>
                </a:solidFill>
                <a:latin typeface="標楷體" pitchFamily="65" charset="-120"/>
                <a:ea typeface="標楷體" pitchFamily="65" charset="-120"/>
                <a:cs typeface="Times New Roman" pitchFamily="18" charset="0"/>
              </a:rPr>
              <a:t>)</a:t>
            </a:r>
            <a:r>
              <a:rPr lang="zh-TW" altLang="en-US" sz="2400">
                <a:solidFill>
                  <a:schemeClr val="tx1"/>
                </a:solidFill>
                <a:latin typeface="標楷體" pitchFamily="65" charset="-120"/>
                <a:ea typeface="標楷體" pitchFamily="65" charset="-120"/>
                <a:cs typeface="Times New Roman" pitchFamily="18" charset="0"/>
              </a:rPr>
              <a:t>公告。</a:t>
            </a:r>
            <a:endParaRPr lang="en-US" altLang="zh-TW" sz="2400">
              <a:solidFill>
                <a:schemeClr val="tx1"/>
              </a:solidFill>
              <a:latin typeface="標楷體" pitchFamily="65" charset="-120"/>
              <a:ea typeface="標楷體" pitchFamily="65" charset="-120"/>
              <a:cs typeface="Times New Roman" pitchFamily="18" charset="0"/>
            </a:endParaRPr>
          </a:p>
          <a:p>
            <a:pPr>
              <a:spcBef>
                <a:spcPct val="0"/>
              </a:spcBef>
              <a:buFontTx/>
              <a:buNone/>
            </a:pPr>
            <a:endParaRPr lang="en-US" altLang="zh-TW" sz="2400">
              <a:solidFill>
                <a:schemeClr val="tx1"/>
              </a:solidFill>
              <a:latin typeface="標楷體" pitchFamily="65" charset="-120"/>
              <a:ea typeface="標楷體" pitchFamily="65" charset="-120"/>
              <a:cs typeface="Times New Roman" pitchFamily="18" charset="0"/>
            </a:endParaRPr>
          </a:p>
          <a:p>
            <a:pPr>
              <a:spcBef>
                <a:spcPct val="0"/>
              </a:spcBef>
              <a:buFontTx/>
              <a:buNone/>
            </a:pPr>
            <a:r>
              <a:rPr lang="zh-TW" altLang="en-US" sz="2400" b="1">
                <a:solidFill>
                  <a:schemeClr val="tx1"/>
                </a:solidFill>
                <a:latin typeface="標楷體" pitchFamily="65" charset="-120"/>
                <a:ea typeface="標楷體" pitchFamily="65" charset="-120"/>
                <a:cs typeface="Times New Roman" pitchFamily="18" charset="0"/>
              </a:rPr>
              <a:t>考試日期</a:t>
            </a:r>
            <a:r>
              <a:rPr lang="en-US" altLang="zh-TW" sz="2400" b="1">
                <a:solidFill>
                  <a:schemeClr val="tx1"/>
                </a:solidFill>
                <a:latin typeface="標楷體" pitchFamily="65" charset="-120"/>
                <a:ea typeface="標楷體" pitchFamily="65" charset="-120"/>
                <a:cs typeface="Times New Roman" pitchFamily="18" charset="0"/>
              </a:rPr>
              <a:t>/</a:t>
            </a:r>
            <a:r>
              <a:rPr lang="zh-TW" altLang="en-US" sz="2400" b="1">
                <a:solidFill>
                  <a:schemeClr val="tx1"/>
                </a:solidFill>
                <a:latin typeface="標楷體" pitchFamily="65" charset="-120"/>
                <a:ea typeface="標楷體" pitchFamily="65" charset="-120"/>
                <a:cs typeface="Times New Roman" pitchFamily="18" charset="0"/>
              </a:rPr>
              <a:t>時間</a:t>
            </a:r>
            <a:r>
              <a:rPr lang="en-US" altLang="zh-TW" sz="2400" b="1">
                <a:solidFill>
                  <a:schemeClr val="tx1"/>
                </a:solidFill>
                <a:latin typeface="標楷體" pitchFamily="65" charset="-120"/>
                <a:ea typeface="標楷體" pitchFamily="65" charset="-120"/>
                <a:cs typeface="Times New Roman" pitchFamily="18" charset="0"/>
              </a:rPr>
              <a:t> :</a:t>
            </a:r>
          </a:p>
          <a:p>
            <a:pPr>
              <a:spcBef>
                <a:spcPct val="0"/>
              </a:spcBef>
              <a:buFontTx/>
              <a:buNone/>
            </a:pPr>
            <a:r>
              <a:rPr lang="en-US" altLang="zh-TW" sz="2400">
                <a:solidFill>
                  <a:schemeClr val="tx1"/>
                </a:solidFill>
                <a:latin typeface="標楷體" pitchFamily="65" charset="-120"/>
                <a:ea typeface="標楷體" pitchFamily="65" charset="-120"/>
                <a:cs typeface="Times New Roman" pitchFamily="18" charset="0"/>
              </a:rPr>
              <a:t>111</a:t>
            </a:r>
            <a:r>
              <a:rPr lang="zh-TW" altLang="en-US" sz="2400">
                <a:solidFill>
                  <a:schemeClr val="tx1"/>
                </a:solidFill>
                <a:latin typeface="標楷體" pitchFamily="65" charset="-120"/>
                <a:ea typeface="標楷體" pitchFamily="65" charset="-120"/>
                <a:cs typeface="Times New Roman" pitchFamily="18" charset="0"/>
              </a:rPr>
              <a:t>年</a:t>
            </a:r>
            <a:r>
              <a:rPr lang="en-US" altLang="zh-TW" sz="2400">
                <a:solidFill>
                  <a:schemeClr val="tx1"/>
                </a:solidFill>
                <a:latin typeface="標楷體" pitchFamily="65" charset="-120"/>
                <a:ea typeface="標楷體" pitchFamily="65" charset="-120"/>
                <a:cs typeface="Times New Roman" pitchFamily="18" charset="0"/>
              </a:rPr>
              <a:t>6</a:t>
            </a:r>
            <a:r>
              <a:rPr lang="zh-TW" altLang="en-US" sz="2400">
                <a:solidFill>
                  <a:schemeClr val="tx1"/>
                </a:solidFill>
                <a:latin typeface="標楷體" pitchFamily="65" charset="-120"/>
                <a:ea typeface="標楷體" pitchFamily="65" charset="-120"/>
                <a:cs typeface="Times New Roman" pitchFamily="18" charset="0"/>
              </a:rPr>
              <a:t>月</a:t>
            </a:r>
            <a:r>
              <a:rPr lang="en-US" altLang="zh-TW" sz="2400">
                <a:solidFill>
                  <a:schemeClr val="tx1"/>
                </a:solidFill>
                <a:latin typeface="標楷體" pitchFamily="65" charset="-120"/>
                <a:ea typeface="標楷體" pitchFamily="65" charset="-120"/>
                <a:cs typeface="Times New Roman" pitchFamily="18" charset="0"/>
              </a:rPr>
              <a:t>26</a:t>
            </a:r>
            <a:r>
              <a:rPr lang="zh-TW" altLang="en-US" sz="2400">
                <a:solidFill>
                  <a:schemeClr val="tx1"/>
                </a:solidFill>
                <a:latin typeface="標楷體" pitchFamily="65" charset="-120"/>
                <a:ea typeface="標楷體" pitchFamily="65" charset="-120"/>
                <a:cs typeface="Times New Roman" pitchFamily="18" charset="0"/>
              </a:rPr>
              <a:t> </a:t>
            </a:r>
            <a:r>
              <a:rPr lang="en-US" altLang="zh-TW" sz="2400">
                <a:solidFill>
                  <a:schemeClr val="tx1"/>
                </a:solidFill>
                <a:latin typeface="標楷體" pitchFamily="65" charset="-120"/>
                <a:ea typeface="標楷體" pitchFamily="65" charset="-120"/>
                <a:cs typeface="Times New Roman" pitchFamily="18" charset="0"/>
              </a:rPr>
              <a:t>(</a:t>
            </a:r>
            <a:r>
              <a:rPr lang="zh-TW" altLang="en-US" sz="2400">
                <a:solidFill>
                  <a:schemeClr val="tx1"/>
                </a:solidFill>
                <a:latin typeface="標楷體" pitchFamily="65" charset="-120"/>
                <a:ea typeface="標楷體" pitchFamily="65" charset="-120"/>
                <a:cs typeface="Times New Roman" pitchFamily="18" charset="0"/>
              </a:rPr>
              <a:t>星期日</a:t>
            </a:r>
            <a:r>
              <a:rPr lang="en-US" altLang="zh-TW" sz="2400">
                <a:solidFill>
                  <a:schemeClr val="tx1"/>
                </a:solidFill>
                <a:latin typeface="標楷體" pitchFamily="65" charset="-120"/>
                <a:ea typeface="標楷體" pitchFamily="65" charset="-120"/>
                <a:cs typeface="Times New Roman" pitchFamily="18" charset="0"/>
              </a:rPr>
              <a:t>)</a:t>
            </a:r>
            <a:r>
              <a:rPr lang="zh-TW" altLang="en-US" sz="2400">
                <a:solidFill>
                  <a:schemeClr val="tx1"/>
                </a:solidFill>
                <a:latin typeface="標楷體" pitchFamily="65" charset="-120"/>
                <a:ea typeface="標楷體" pitchFamily="65" charset="-120"/>
                <a:cs typeface="Times New Roman" pitchFamily="18" charset="0"/>
              </a:rPr>
              <a:t> </a:t>
            </a:r>
            <a:r>
              <a:rPr lang="en-US" altLang="zh-TW" sz="2400">
                <a:solidFill>
                  <a:schemeClr val="tx1"/>
                </a:solidFill>
                <a:latin typeface="標楷體" pitchFamily="65" charset="-120"/>
                <a:ea typeface="標楷體" pitchFamily="65" charset="-120"/>
                <a:cs typeface="Times New Roman" pitchFamily="18" charset="0"/>
              </a:rPr>
              <a:t>8:20</a:t>
            </a:r>
            <a:r>
              <a:rPr lang="zh-TW" altLang="en-US" sz="2400">
                <a:solidFill>
                  <a:schemeClr val="tx1"/>
                </a:solidFill>
                <a:latin typeface="標楷體" pitchFamily="65" charset="-120"/>
                <a:ea typeface="標楷體" pitchFamily="65" charset="-120"/>
                <a:cs typeface="Times New Roman" pitchFamily="18" charset="0"/>
              </a:rPr>
              <a:t>至</a:t>
            </a:r>
            <a:r>
              <a:rPr lang="en-US" altLang="zh-TW" sz="2400">
                <a:solidFill>
                  <a:schemeClr val="tx1"/>
                </a:solidFill>
                <a:latin typeface="標楷體" pitchFamily="65" charset="-120"/>
                <a:ea typeface="標楷體" pitchFamily="65" charset="-120"/>
                <a:cs typeface="Times New Roman" pitchFamily="18" charset="0"/>
              </a:rPr>
              <a:t>10:20</a:t>
            </a:r>
          </a:p>
          <a:p>
            <a:pPr>
              <a:spcBef>
                <a:spcPct val="0"/>
              </a:spcBef>
              <a:buFontTx/>
              <a:buNone/>
            </a:pPr>
            <a:endParaRPr lang="zh-TW" altLang="en-US" sz="2100">
              <a:solidFill>
                <a:schemeClr val="tx1"/>
              </a:solidFill>
              <a:latin typeface="標楷體" pitchFamily="65" charset="-120"/>
              <a:ea typeface="標楷體" pitchFamily="65" charset="-120"/>
              <a:cs typeface="Times New Roman" pitchFamily="18" charset="0"/>
            </a:endParaRPr>
          </a:p>
          <a:p>
            <a:pPr>
              <a:spcBef>
                <a:spcPct val="0"/>
              </a:spcBef>
              <a:buFontTx/>
              <a:buNone/>
            </a:pPr>
            <a:endParaRPr lang="zh-TW" altLang="en-US" sz="2700">
              <a:solidFill>
                <a:schemeClr val="tx1"/>
              </a:solidFill>
              <a:latin typeface="標楷體" pitchFamily="65" charset="-120"/>
              <a:ea typeface="標楷體" pitchFamily="65" charset="-120"/>
              <a:cs typeface="Times New Roman" pitchFamily="18" charset="0"/>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文字方塊 2"/>
          <p:cNvSpPr txBox="1">
            <a:spLocks noChangeArrowheads="1"/>
          </p:cNvSpPr>
          <p:nvPr/>
        </p:nvSpPr>
        <p:spPr bwMode="auto">
          <a:xfrm>
            <a:off x="385763" y="620713"/>
            <a:ext cx="8372475"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a:lnSpc>
                <a:spcPts val="3900"/>
              </a:lnSpc>
              <a:spcBef>
                <a:spcPct val="0"/>
              </a:spcBef>
              <a:buFontTx/>
              <a:buNone/>
            </a:pPr>
            <a:r>
              <a:rPr lang="zh-TW" altLang="zh-TW">
                <a:solidFill>
                  <a:srgbClr val="002060"/>
                </a:solidFill>
                <a:latin typeface="Calibri" pitchFamily="34" charset="0"/>
                <a:ea typeface="標楷體" pitchFamily="65" charset="-120"/>
                <a:cs typeface="Times New Roman" pitchFamily="18" charset="0"/>
              </a:rPr>
              <a:t>大園國際高中特</a:t>
            </a:r>
            <a:r>
              <a:rPr lang="zh-TW" altLang="en-US">
                <a:solidFill>
                  <a:srgbClr val="002060"/>
                </a:solidFill>
                <a:latin typeface="Calibri" pitchFamily="34" charset="0"/>
                <a:ea typeface="標楷體" pitchFamily="65" charset="-120"/>
                <a:cs typeface="Times New Roman" pitchFamily="18" charset="0"/>
              </a:rPr>
              <a:t>色</a:t>
            </a:r>
            <a:r>
              <a:rPr lang="zh-TW" altLang="zh-TW">
                <a:solidFill>
                  <a:srgbClr val="002060"/>
                </a:solidFill>
                <a:latin typeface="Calibri" pitchFamily="34" charset="0"/>
                <a:ea typeface="標楷體" pitchFamily="65" charset="-120"/>
                <a:cs typeface="Times New Roman" pitchFamily="18" charset="0"/>
              </a:rPr>
              <a:t>招</a:t>
            </a:r>
            <a:r>
              <a:rPr lang="zh-TW" altLang="en-US">
                <a:solidFill>
                  <a:srgbClr val="002060"/>
                </a:solidFill>
                <a:latin typeface="Calibri" pitchFamily="34" charset="0"/>
                <a:ea typeface="標楷體" pitchFamily="65" charset="-120"/>
                <a:cs typeface="Times New Roman" pitchFamily="18" charset="0"/>
              </a:rPr>
              <a:t>生</a:t>
            </a:r>
            <a:endParaRPr lang="zh-TW" altLang="zh-TW">
              <a:solidFill>
                <a:srgbClr val="002060"/>
              </a:solidFill>
              <a:latin typeface="Calibri" pitchFamily="34" charset="0"/>
              <a:ea typeface="標楷體" pitchFamily="65" charset="-120"/>
              <a:cs typeface="Times New Roman" pitchFamily="18" charset="0"/>
            </a:endParaRPr>
          </a:p>
          <a:p>
            <a:pPr>
              <a:lnSpc>
                <a:spcPts val="3900"/>
              </a:lnSpc>
              <a:spcBef>
                <a:spcPct val="0"/>
              </a:spcBef>
              <a:buFontTx/>
              <a:buNone/>
            </a:pPr>
            <a:r>
              <a:rPr lang="zh-TW" altLang="en-US" sz="2400" b="1">
                <a:solidFill>
                  <a:schemeClr val="tx1"/>
                </a:solidFill>
                <a:latin typeface="標楷體" pitchFamily="65" charset="-120"/>
                <a:ea typeface="標楷體" pitchFamily="65" charset="-120"/>
                <a:cs typeface="Times New Roman" pitchFamily="18" charset="0"/>
              </a:rPr>
              <a:t>國際文憑課程招生說明會 </a:t>
            </a:r>
            <a:endParaRPr lang="en-US" altLang="zh-TW" sz="2400" b="1">
              <a:solidFill>
                <a:schemeClr val="tx1"/>
              </a:solidFill>
              <a:latin typeface="標楷體" pitchFamily="65" charset="-120"/>
              <a:ea typeface="標楷體" pitchFamily="65" charset="-120"/>
              <a:cs typeface="Times New Roman" pitchFamily="18" charset="0"/>
            </a:endParaRPr>
          </a:p>
          <a:p>
            <a:pPr>
              <a:lnSpc>
                <a:spcPts val="3375"/>
              </a:lnSpc>
              <a:spcBef>
                <a:spcPct val="0"/>
              </a:spcBef>
              <a:buFontTx/>
              <a:buNone/>
            </a:pPr>
            <a:endParaRPr lang="en-US" altLang="zh-TW" sz="2400" b="1">
              <a:solidFill>
                <a:schemeClr val="tx1"/>
              </a:solidFill>
              <a:latin typeface="標楷體" pitchFamily="65" charset="-120"/>
              <a:ea typeface="標楷體" pitchFamily="65" charset="-120"/>
              <a:cs typeface="Times New Roman" pitchFamily="18" charset="0"/>
            </a:endParaRPr>
          </a:p>
          <a:p>
            <a:pPr>
              <a:lnSpc>
                <a:spcPts val="3375"/>
              </a:lnSpc>
              <a:spcBef>
                <a:spcPct val="0"/>
              </a:spcBef>
              <a:buFontTx/>
              <a:buNone/>
            </a:pPr>
            <a:r>
              <a:rPr lang="zh-TW" altLang="en-US" sz="2400" b="1">
                <a:solidFill>
                  <a:schemeClr val="tx1"/>
                </a:solidFill>
                <a:latin typeface="標楷體" pitchFamily="65" charset="-120"/>
                <a:ea typeface="標楷體" pitchFamily="65" charset="-120"/>
                <a:cs typeface="Times New Roman" pitchFamily="18" charset="0"/>
              </a:rPr>
              <a:t>時間：</a:t>
            </a:r>
            <a:r>
              <a:rPr lang="en-US" altLang="zh-TW" sz="2400">
                <a:solidFill>
                  <a:schemeClr val="tx1"/>
                </a:solidFill>
                <a:latin typeface="標楷體" pitchFamily="65" charset="-120"/>
                <a:ea typeface="標楷體" pitchFamily="65" charset="-120"/>
                <a:cs typeface="Times New Roman" pitchFamily="18" charset="0"/>
              </a:rPr>
              <a:t>111</a:t>
            </a:r>
            <a:r>
              <a:rPr lang="zh-TW" altLang="en-US" sz="2400">
                <a:solidFill>
                  <a:schemeClr val="tx1"/>
                </a:solidFill>
                <a:latin typeface="標楷體" pitchFamily="65" charset="-120"/>
                <a:ea typeface="標楷體" pitchFamily="65" charset="-120"/>
                <a:cs typeface="Times New Roman" pitchFamily="18" charset="0"/>
              </a:rPr>
              <a:t>年</a:t>
            </a:r>
            <a:r>
              <a:rPr lang="en-US" altLang="zh-TW" sz="2400">
                <a:solidFill>
                  <a:schemeClr val="tx1"/>
                </a:solidFill>
                <a:latin typeface="標楷體" pitchFamily="65" charset="-120"/>
                <a:ea typeface="標楷體" pitchFamily="65" charset="-120"/>
                <a:cs typeface="Times New Roman" pitchFamily="18" charset="0"/>
              </a:rPr>
              <a:t>3</a:t>
            </a:r>
            <a:r>
              <a:rPr lang="zh-TW" altLang="en-US" sz="2400">
                <a:solidFill>
                  <a:schemeClr val="tx1"/>
                </a:solidFill>
                <a:latin typeface="標楷體" pitchFamily="65" charset="-120"/>
                <a:ea typeface="標楷體" pitchFamily="65" charset="-120"/>
                <a:cs typeface="Times New Roman" pitchFamily="18" charset="0"/>
              </a:rPr>
              <a:t>月</a:t>
            </a:r>
            <a:r>
              <a:rPr lang="en-US" altLang="zh-TW" sz="2400">
                <a:solidFill>
                  <a:schemeClr val="tx1"/>
                </a:solidFill>
                <a:latin typeface="標楷體" pitchFamily="65" charset="-120"/>
                <a:ea typeface="標楷體" pitchFamily="65" charset="-120"/>
                <a:cs typeface="Times New Roman" pitchFamily="18" charset="0"/>
              </a:rPr>
              <a:t>19</a:t>
            </a:r>
            <a:r>
              <a:rPr lang="zh-TW" altLang="en-US" sz="2400">
                <a:solidFill>
                  <a:schemeClr val="tx1"/>
                </a:solidFill>
                <a:latin typeface="標楷體" pitchFamily="65" charset="-120"/>
                <a:ea typeface="標楷體" pitchFamily="65" charset="-120"/>
                <a:cs typeface="Times New Roman" pitchFamily="18" charset="0"/>
              </a:rPr>
              <a:t>日</a:t>
            </a:r>
            <a:r>
              <a:rPr lang="en-US" altLang="zh-TW" sz="2400">
                <a:solidFill>
                  <a:schemeClr val="tx1"/>
                </a:solidFill>
                <a:latin typeface="標楷體" pitchFamily="65" charset="-120"/>
                <a:ea typeface="標楷體" pitchFamily="65" charset="-120"/>
                <a:cs typeface="Times New Roman" pitchFamily="18" charset="0"/>
              </a:rPr>
              <a:t>(</a:t>
            </a:r>
            <a:r>
              <a:rPr lang="zh-TW" altLang="en-US" sz="2400">
                <a:solidFill>
                  <a:schemeClr val="tx1"/>
                </a:solidFill>
                <a:latin typeface="標楷體" pitchFamily="65" charset="-120"/>
                <a:ea typeface="標楷體" pitchFamily="65" charset="-120"/>
                <a:cs typeface="Times New Roman" pitchFamily="18" charset="0"/>
              </a:rPr>
              <a:t>六</a:t>
            </a:r>
            <a:r>
              <a:rPr lang="en-US" altLang="zh-TW" sz="2400">
                <a:solidFill>
                  <a:schemeClr val="tx1"/>
                </a:solidFill>
                <a:latin typeface="標楷體" pitchFamily="65" charset="-120"/>
                <a:ea typeface="標楷體" pitchFamily="65" charset="-120"/>
                <a:cs typeface="Times New Roman" pitchFamily="18" charset="0"/>
              </a:rPr>
              <a:t>)</a:t>
            </a:r>
            <a:r>
              <a:rPr lang="zh-TW" altLang="en-US" sz="2400">
                <a:solidFill>
                  <a:schemeClr val="tx1"/>
                </a:solidFill>
                <a:latin typeface="標楷體" pitchFamily="65" charset="-120"/>
                <a:ea typeface="標楷體" pitchFamily="65" charset="-120"/>
                <a:cs typeface="Times New Roman" pitchFamily="18" charset="0"/>
              </a:rPr>
              <a:t>上午</a:t>
            </a:r>
            <a:r>
              <a:rPr lang="en-US" altLang="zh-TW" sz="2400">
                <a:solidFill>
                  <a:schemeClr val="tx1"/>
                </a:solidFill>
                <a:latin typeface="標楷體" pitchFamily="65" charset="-120"/>
                <a:ea typeface="標楷體" pitchFamily="65" charset="-120"/>
                <a:cs typeface="Times New Roman" pitchFamily="18" charset="0"/>
              </a:rPr>
              <a:t>9:00-12:00</a:t>
            </a:r>
          </a:p>
          <a:p>
            <a:pPr>
              <a:lnSpc>
                <a:spcPts val="3150"/>
              </a:lnSpc>
              <a:spcBef>
                <a:spcPct val="0"/>
              </a:spcBef>
              <a:buFontTx/>
              <a:buNone/>
            </a:pPr>
            <a:endParaRPr lang="en-US" altLang="zh-TW" sz="2400" b="1">
              <a:solidFill>
                <a:schemeClr val="tx1"/>
              </a:solidFill>
              <a:latin typeface="標楷體" pitchFamily="65" charset="-120"/>
              <a:ea typeface="標楷體" pitchFamily="65" charset="-120"/>
              <a:cs typeface="Times New Roman" pitchFamily="18" charset="0"/>
            </a:endParaRPr>
          </a:p>
          <a:p>
            <a:pPr>
              <a:lnSpc>
                <a:spcPts val="3150"/>
              </a:lnSpc>
              <a:spcBef>
                <a:spcPct val="0"/>
              </a:spcBef>
              <a:buFontTx/>
              <a:buNone/>
            </a:pPr>
            <a:r>
              <a:rPr lang="zh-TW" altLang="en-US" sz="2400" b="1">
                <a:solidFill>
                  <a:schemeClr val="tx1"/>
                </a:solidFill>
                <a:latin typeface="標楷體" pitchFamily="65" charset="-120"/>
                <a:ea typeface="標楷體" pitchFamily="65" charset="-120"/>
                <a:cs typeface="Times New Roman" pitchFamily="18" charset="0"/>
              </a:rPr>
              <a:t>地點：</a:t>
            </a:r>
            <a:r>
              <a:rPr lang="zh-TW" altLang="en-US" sz="2400">
                <a:solidFill>
                  <a:schemeClr val="tx1"/>
                </a:solidFill>
                <a:latin typeface="標楷體" pitchFamily="65" charset="-120"/>
                <a:ea typeface="標楷體" pitchFamily="65" charset="-120"/>
                <a:cs typeface="Times New Roman" pitchFamily="18" charset="0"/>
              </a:rPr>
              <a:t>大園國際高中行政大樓</a:t>
            </a:r>
            <a:r>
              <a:rPr lang="en-US" altLang="zh-TW" sz="2400">
                <a:solidFill>
                  <a:schemeClr val="tx1"/>
                </a:solidFill>
                <a:latin typeface="標楷體" pitchFamily="65" charset="-120"/>
                <a:ea typeface="標楷體" pitchFamily="65" charset="-120"/>
                <a:cs typeface="Times New Roman" pitchFamily="18" charset="0"/>
              </a:rPr>
              <a:t>4</a:t>
            </a:r>
            <a:r>
              <a:rPr lang="zh-TW" altLang="en-US" sz="2400">
                <a:solidFill>
                  <a:schemeClr val="tx1"/>
                </a:solidFill>
                <a:latin typeface="標楷體" pitchFamily="65" charset="-120"/>
                <a:ea typeface="標楷體" pitchFamily="65" charset="-120"/>
                <a:cs typeface="Times New Roman" pitchFamily="18" charset="0"/>
              </a:rPr>
              <a:t>樓國際會議廳</a:t>
            </a:r>
            <a:endParaRPr lang="en-US" altLang="zh-TW" sz="2400">
              <a:solidFill>
                <a:schemeClr val="tx1"/>
              </a:solidFill>
              <a:latin typeface="標楷體" pitchFamily="65" charset="-120"/>
              <a:ea typeface="標楷體" pitchFamily="65" charset="-120"/>
              <a:cs typeface="Times New Roman" pitchFamily="18" charset="0"/>
            </a:endParaRPr>
          </a:p>
          <a:p>
            <a:pPr>
              <a:lnSpc>
                <a:spcPts val="3150"/>
              </a:lnSpc>
              <a:spcBef>
                <a:spcPct val="0"/>
              </a:spcBef>
              <a:buFontTx/>
              <a:buNone/>
            </a:pPr>
            <a:endParaRPr lang="en-US" altLang="zh-TW" sz="2400" b="1">
              <a:solidFill>
                <a:schemeClr val="tx1"/>
              </a:solidFill>
              <a:latin typeface="標楷體" pitchFamily="65" charset="-120"/>
              <a:ea typeface="標楷體" pitchFamily="65" charset="-120"/>
              <a:cs typeface="Times New Roman" pitchFamily="18" charset="0"/>
            </a:endParaRPr>
          </a:p>
          <a:p>
            <a:pPr>
              <a:lnSpc>
                <a:spcPts val="3150"/>
              </a:lnSpc>
              <a:spcBef>
                <a:spcPct val="0"/>
              </a:spcBef>
              <a:buFontTx/>
              <a:buNone/>
            </a:pPr>
            <a:r>
              <a:rPr lang="zh-TW" altLang="en-US" sz="2400" b="1">
                <a:solidFill>
                  <a:schemeClr val="tx1"/>
                </a:solidFill>
                <a:latin typeface="標楷體" pitchFamily="65" charset="-120"/>
                <a:ea typeface="標楷體" pitchFamily="65" charset="-120"/>
                <a:cs typeface="Times New Roman" pitchFamily="18" charset="0"/>
              </a:rPr>
              <a:t>報名方式：</a:t>
            </a:r>
          </a:p>
          <a:p>
            <a:pPr>
              <a:lnSpc>
                <a:spcPts val="3150"/>
              </a:lnSpc>
              <a:spcBef>
                <a:spcPct val="0"/>
              </a:spcBef>
              <a:buFontTx/>
              <a:buNone/>
            </a:pPr>
            <a:r>
              <a:rPr lang="zh-TW" altLang="en-US" sz="2400" b="1">
                <a:solidFill>
                  <a:schemeClr val="tx1"/>
                </a:solidFill>
                <a:latin typeface="標楷體" pitchFamily="65" charset="-120"/>
                <a:ea typeface="標楷體" pitchFamily="65" charset="-120"/>
                <a:cs typeface="Times New Roman" pitchFamily="18" charset="0"/>
              </a:rPr>
              <a:t>報名人數：上限</a:t>
            </a:r>
            <a:r>
              <a:rPr lang="en-US" altLang="zh-TW" sz="2400" b="1">
                <a:solidFill>
                  <a:schemeClr val="tx1"/>
                </a:solidFill>
                <a:latin typeface="標楷體" pitchFamily="65" charset="-120"/>
                <a:ea typeface="標楷體" pitchFamily="65" charset="-120"/>
                <a:cs typeface="Times New Roman" pitchFamily="18" charset="0"/>
              </a:rPr>
              <a:t>70</a:t>
            </a:r>
            <a:r>
              <a:rPr lang="zh-TW" altLang="en-US" sz="2400" b="1">
                <a:solidFill>
                  <a:schemeClr val="tx1"/>
                </a:solidFill>
                <a:latin typeface="標楷體" pitchFamily="65" charset="-120"/>
                <a:ea typeface="標楷體" pitchFamily="65" charset="-120"/>
                <a:cs typeface="Times New Roman" pitchFamily="18" charset="0"/>
              </a:rPr>
              <a:t>人，額滿為止。報名時請務必留下您的資料以便通知是否報名成功。</a:t>
            </a:r>
          </a:p>
          <a:p>
            <a:r>
              <a:rPr lang="zh-TW" altLang="en-US" sz="2400" b="1">
                <a:solidFill>
                  <a:schemeClr val="tx1"/>
                </a:solidFill>
                <a:latin typeface="標楷體" pitchFamily="65" charset="-120"/>
                <a:ea typeface="標楷體" pitchFamily="65" charset="-120"/>
                <a:cs typeface="Times New Roman" pitchFamily="18" charset="0"/>
              </a:rPr>
              <a:t>報名網址：</a:t>
            </a:r>
            <a:endParaRPr lang="zh-TW" altLang="en-US"/>
          </a:p>
          <a:p>
            <a:r>
              <a:rPr lang="en-US" altLang="zh-TW" sz="2400"/>
              <a:t>https://forms.gle/TpCVn7qNURZ2tL9e7</a:t>
            </a:r>
            <a:r>
              <a:rPr lang="en-US" altLang="zh-TW"/>
              <a:t> </a:t>
            </a:r>
          </a:p>
        </p:txBody>
      </p:sp>
    </p:spTree>
    <p:custDataLst>
      <p:tags r:id="rId1"/>
    </p:custData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spcBef>
                <a:spcPct val="0"/>
              </a:spcBef>
              <a:buFontTx/>
              <a:buNone/>
            </a:pPr>
            <a:fld id="{9D2B04EC-4E41-42FC-B3C3-1B839B19BB18}" type="slidenum">
              <a:rPr lang="en-US" altLang="zh-TW" sz="1200">
                <a:solidFill>
                  <a:srgbClr val="0C3226"/>
                </a:solidFill>
              </a:rPr>
              <a:pPr>
                <a:spcBef>
                  <a:spcPct val="0"/>
                </a:spcBef>
                <a:buFontTx/>
                <a:buNone/>
              </a:pPr>
              <a:t>35</a:t>
            </a:fld>
            <a:endParaRPr lang="en-US" altLang="zh-TW" sz="1200">
              <a:solidFill>
                <a:srgbClr val="0C3226"/>
              </a:solidFill>
            </a:endParaRPr>
          </a:p>
        </p:txBody>
      </p:sp>
      <p:sp>
        <p:nvSpPr>
          <p:cNvPr id="7" name="標題 1">
            <a:extLst>
              <a:ext uri="{FF2B5EF4-FFF2-40B4-BE49-F238E27FC236}">
                <a16:creationId xmlns:a16="http://schemas.microsoft.com/office/drawing/2014/main" id="{D7F8E7E5-53B3-4A83-86FE-F75CDB5AE3D2}"/>
              </a:ext>
            </a:extLst>
          </p:cNvPr>
          <p:cNvSpPr>
            <a:spLocks noGrp="1"/>
          </p:cNvSpPr>
          <p:nvPr>
            <p:ph type="body" idx="1"/>
          </p:nvPr>
        </p:nvSpPr>
        <p:spPr>
          <a:xfrm>
            <a:off x="468343" y="2565400"/>
            <a:ext cx="8207375" cy="1500188"/>
          </a:xfrm>
        </p:spPr>
        <p:txBody>
          <a:bodyPr/>
          <a:lstStyle/>
          <a:p>
            <a:pPr algn="ctr" eaLnBrk="1" hangingPunct="1">
              <a:defRPr/>
            </a:pPr>
            <a:r>
              <a:rPr lang="zh-TW" altLang="en-US" sz="540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變更就學區申請流程</a:t>
            </a:r>
            <a:endParaRPr lang="zh-TW" altLang="en-US" sz="540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a:extLst>
              <a:ext uri="{FF2B5EF4-FFF2-40B4-BE49-F238E27FC236}">
                <a16:creationId xmlns:a16="http://schemas.microsoft.com/office/drawing/2014/main" id="{EA148AAD-9EA3-4575-95D5-3F04A920EAD9}"/>
              </a:ext>
            </a:extLst>
          </p:cNvPr>
          <p:cNvSpPr>
            <a:spLocks noGrp="1"/>
          </p:cNvSpPr>
          <p:nvPr>
            <p:ph type="title"/>
          </p:nvPr>
        </p:nvSpPr>
        <p:spPr>
          <a:xfrm>
            <a:off x="457200" y="274638"/>
            <a:ext cx="8229600" cy="850900"/>
          </a:xfrm>
        </p:spPr>
        <p:txBody>
          <a:bodyPr/>
          <a:lstStyle/>
          <a:p>
            <a:pPr>
              <a:defRPr/>
            </a:pPr>
            <a:r>
              <a:rPr lang="zh-TW" altLang="en-US" dirty="0">
                <a:latin typeface="標楷體" panose="03000509000000000000" pitchFamily="65" charset="-120"/>
                <a:ea typeface="標楷體" panose="03000509000000000000" pitchFamily="65" charset="-120"/>
              </a:rPr>
              <a:t>特殊情形變更學區申請</a:t>
            </a:r>
          </a:p>
        </p:txBody>
      </p:sp>
      <p:pic>
        <p:nvPicPr>
          <p:cNvPr id="101379" name="內容版面配置區 4"/>
          <p:cNvPicPr>
            <a:picLocks noGrp="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908050" y="1335096"/>
            <a:ext cx="7454900" cy="4797425"/>
          </a:xfrm>
        </p:spPr>
      </p:pic>
      <p:sp>
        <p:nvSpPr>
          <p:cNvPr id="10138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spcBef>
                <a:spcPct val="0"/>
              </a:spcBef>
              <a:buFontTx/>
              <a:buNone/>
            </a:pPr>
            <a:fld id="{5CCB60EC-37D4-4B69-A27C-34A10F4A36DD}" type="slidenum">
              <a:rPr lang="zh-TW" altLang="en-US" sz="1200">
                <a:solidFill>
                  <a:srgbClr val="0C3226"/>
                </a:solidFill>
                <a:ea typeface="微軟正黑體" pitchFamily="34" charset="-120"/>
              </a:rPr>
              <a:pPr>
                <a:spcBef>
                  <a:spcPct val="0"/>
                </a:spcBef>
                <a:buFontTx/>
                <a:buNone/>
              </a:pPr>
              <a:t>36</a:t>
            </a:fld>
            <a:endParaRPr lang="en-US" altLang="zh-TW" sz="1200">
              <a:solidFill>
                <a:srgbClr val="0C3226"/>
              </a:solidFill>
              <a:ea typeface="微軟正黑體" pitchFamily="34" charset="-12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41886-958C-4B13-8953-2E721B271693}"/>
              </a:ext>
            </a:extLst>
          </p:cNvPr>
          <p:cNvSpPr>
            <a:spLocks noGrp="1"/>
          </p:cNvSpPr>
          <p:nvPr>
            <p:ph type="title"/>
          </p:nvPr>
        </p:nvSpPr>
        <p:spPr/>
        <p:txBody>
          <a:bodyPr/>
          <a:lstStyle/>
          <a:p>
            <a:pPr>
              <a:defRPr/>
            </a:pPr>
            <a:r>
              <a:rPr lang="zh-TW" altLang="en-US" dirty="0">
                <a:latin typeface="標楷體" panose="03000509000000000000" pitchFamily="65" charset="-120"/>
                <a:ea typeface="標楷體" panose="03000509000000000000" pitchFamily="65" charset="-120"/>
              </a:rPr>
              <a:t>變更學區申請程序</a:t>
            </a:r>
          </a:p>
        </p:txBody>
      </p:sp>
      <p:sp>
        <p:nvSpPr>
          <p:cNvPr id="10240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spcBef>
                <a:spcPct val="0"/>
              </a:spcBef>
              <a:buFontTx/>
              <a:buNone/>
            </a:pPr>
            <a:fld id="{4ED99F3E-F67B-498E-899E-C20345983D4E}" type="slidenum">
              <a:rPr lang="zh-TW" altLang="en-US" sz="1200">
                <a:solidFill>
                  <a:srgbClr val="0C3226"/>
                </a:solidFill>
                <a:ea typeface="微軟正黑體" pitchFamily="34" charset="-120"/>
              </a:rPr>
              <a:pPr>
                <a:spcBef>
                  <a:spcPct val="0"/>
                </a:spcBef>
                <a:buFontTx/>
                <a:buNone/>
              </a:pPr>
              <a:t>37</a:t>
            </a:fld>
            <a:endParaRPr lang="en-US" altLang="zh-TW" sz="1200">
              <a:solidFill>
                <a:srgbClr val="0C3226"/>
              </a:solidFill>
              <a:ea typeface="微軟正黑體" pitchFamily="34" charset="-120"/>
            </a:endParaRPr>
          </a:p>
        </p:txBody>
      </p:sp>
      <p:pic>
        <p:nvPicPr>
          <p:cNvPr id="102404" name="資料庫圖表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2256" y="1116020"/>
            <a:ext cx="4492625"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資料庫圖表 5"/>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16438" y="1116020"/>
            <a:ext cx="4494212"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動作按鈕: 首頁 6">
            <a:hlinkClick r:id="rId6" action="ppaction://hlinksldjump" highlightClick="1"/>
            <a:extLst>
              <a:ext uri="{FF2B5EF4-FFF2-40B4-BE49-F238E27FC236}">
                <a16:creationId xmlns:a16="http://schemas.microsoft.com/office/drawing/2014/main" id="{148607BA-8497-4696-BEDD-F72B2DB7D1F3}"/>
              </a:ext>
            </a:extLst>
          </p:cNvPr>
          <p:cNvSpPr/>
          <p:nvPr/>
        </p:nvSpPr>
        <p:spPr>
          <a:xfrm>
            <a:off x="8388380" y="6165910"/>
            <a:ext cx="576263"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lgn="r" eaLnBrk="1" hangingPunct="1">
              <a:spcBef>
                <a:spcPct val="0"/>
              </a:spcBef>
              <a:buFontTx/>
              <a:buNone/>
            </a:pPr>
            <a:fld id="{75B7605F-3EF9-45AD-B340-F919C0F1D387}" type="slidenum">
              <a:rPr kumimoji="0" lang="en-US" altLang="zh-TW" sz="1200">
                <a:solidFill>
                  <a:srgbClr val="0C3226"/>
                </a:solidFill>
              </a:rPr>
              <a:pPr algn="r" eaLnBrk="1" hangingPunct="1">
                <a:spcBef>
                  <a:spcPct val="0"/>
                </a:spcBef>
                <a:buFontTx/>
                <a:buNone/>
              </a:pPr>
              <a:t>38</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468343" y="2565400"/>
            <a:ext cx="8207375" cy="1500188"/>
          </a:xfrm>
        </p:spPr>
        <p:txBody>
          <a:bodyPr anchor="b"/>
          <a:lstStyle/>
          <a:p>
            <a:pPr marL="0" indent="0" algn="ctr" eaLnBrk="1" hangingPunct="1">
              <a:buFontTx/>
              <a:buNone/>
              <a:defRPr/>
            </a:pPr>
            <a:r>
              <a:rPr lang="en-US" altLang="zh-TW" sz="54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111</a:t>
            </a:r>
            <a:r>
              <a:rPr lang="zh-TW" altLang="en-US" sz="54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年桃連區優先免試作為</a:t>
            </a:r>
            <a:endParaRPr lang="zh-TW" altLang="en-US" sz="5400" dirty="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1BD376-D998-4DEB-875A-D1ACF4043B08}"/>
              </a:ext>
            </a:extLst>
          </p:cNvPr>
          <p:cNvSpPr>
            <a:spLocks noGrp="1"/>
          </p:cNvSpPr>
          <p:nvPr>
            <p:ph type="title" idx="4294967295"/>
          </p:nvPr>
        </p:nvSpPr>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111</a:t>
            </a:r>
            <a:r>
              <a:rPr lang="zh-TW" altLang="en-US" dirty="0">
                <a:solidFill>
                  <a:srgbClr val="FF0000"/>
                </a:solidFill>
                <a:latin typeface="標楷體" panose="03000509000000000000" pitchFamily="65" charset="-120"/>
                <a:ea typeface="標楷體" panose="03000509000000000000" pitchFamily="65" charset="-120"/>
              </a:rPr>
              <a:t>優先免試入學之內容</a:t>
            </a:r>
          </a:p>
        </p:txBody>
      </p:sp>
      <p:sp>
        <p:nvSpPr>
          <p:cNvPr id="104451" name="內容版面配置區 2"/>
          <p:cNvSpPr>
            <a:spLocks noGrp="1"/>
          </p:cNvSpPr>
          <p:nvPr>
            <p:ph idx="4294967295"/>
          </p:nvPr>
        </p:nvSpPr>
        <p:spPr>
          <a:xfrm>
            <a:off x="457200" y="1600200"/>
            <a:ext cx="8229600" cy="4852988"/>
          </a:xfrm>
        </p:spPr>
        <p:txBody>
          <a:bodyPr/>
          <a:lstStyle/>
          <a:p>
            <a:pPr eaLnBrk="1" hangingPunct="1"/>
            <a:r>
              <a:rPr lang="zh-TW" altLang="en-US" smtClean="0">
                <a:latin typeface="標楷體" pitchFamily="65" charset="-120"/>
                <a:ea typeface="標楷體" pitchFamily="65" charset="-120"/>
              </a:rPr>
              <a:t>辦理優免之科別：公</a:t>
            </a:r>
            <a:r>
              <a:rPr lang="zh-TW" altLang="en-US" smtClean="0">
                <a:solidFill>
                  <a:schemeClr val="tx1"/>
                </a:solidFill>
                <a:latin typeface="標楷體" pitchFamily="65" charset="-120"/>
                <a:ea typeface="標楷體" pitchFamily="65" charset="-120"/>
              </a:rPr>
              <a:t>私立高級中等學校之普通科、綜合高中與專業群科</a:t>
            </a:r>
            <a:r>
              <a:rPr lang="zh-TW" altLang="en-US" smtClean="0">
                <a:latin typeface="標楷體" pitchFamily="65" charset="-120"/>
                <a:ea typeface="標楷體" pitchFamily="65" charset="-120"/>
              </a:rPr>
              <a:t>。</a:t>
            </a:r>
          </a:p>
          <a:p>
            <a:pPr eaLnBrk="1" hangingPunct="1"/>
            <a:r>
              <a:rPr lang="zh-TW" altLang="en-US" smtClean="0">
                <a:latin typeface="標楷體" pitchFamily="65" charset="-120"/>
                <a:ea typeface="標楷體" pitchFamily="65" charset="-120"/>
              </a:rPr>
              <a:t>提供名額：</a:t>
            </a:r>
            <a:endParaRPr lang="en-US" altLang="zh-TW" smtClean="0">
              <a:latin typeface="標楷體" pitchFamily="65" charset="-120"/>
              <a:ea typeface="標楷體" pitchFamily="65" charset="-120"/>
            </a:endParaRPr>
          </a:p>
          <a:p>
            <a:pPr lvl="1" eaLnBrk="1" hangingPunct="1"/>
            <a:r>
              <a:rPr lang="zh-TW" altLang="en-US" smtClean="0">
                <a:latin typeface="標楷體" pitchFamily="65" charset="-120"/>
                <a:ea typeface="標楷體" pitchFamily="65" charset="-120"/>
              </a:rPr>
              <a:t>「基本分配」名額：</a:t>
            </a:r>
            <a:endParaRPr lang="en-US" altLang="zh-TW" smtClean="0">
              <a:latin typeface="標楷體" pitchFamily="65" charset="-120"/>
              <a:ea typeface="標楷體" pitchFamily="65" charset="-120"/>
            </a:endParaRPr>
          </a:p>
          <a:p>
            <a:pPr lvl="2" eaLnBrk="1" hangingPunct="1"/>
            <a:r>
              <a:rPr lang="zh-TW" altLang="en-US" smtClean="0">
                <a:latin typeface="標楷體" pitchFamily="65" charset="-120"/>
                <a:ea typeface="標楷體" pitchFamily="65" charset="-120"/>
              </a:rPr>
              <a:t>分配公立高中普通科或綜合高中：以各國中應屆畢業生人數之</a:t>
            </a:r>
            <a:r>
              <a:rPr lang="en-US" altLang="zh-TW" smtClean="0">
                <a:solidFill>
                  <a:srgbClr val="FF0000"/>
                </a:solidFill>
                <a:latin typeface="標楷體" pitchFamily="65" charset="-120"/>
                <a:ea typeface="標楷體" pitchFamily="65" charset="-120"/>
              </a:rPr>
              <a:t>6%</a:t>
            </a:r>
            <a:r>
              <a:rPr lang="zh-TW" altLang="en-US" smtClean="0">
                <a:latin typeface="標楷體" pitchFamily="65" charset="-120"/>
                <a:ea typeface="標楷體" pitchFamily="65" charset="-120"/>
              </a:rPr>
              <a:t>計算</a:t>
            </a: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高中附設國中部者，扣除直升名額</a:t>
            </a: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，由高中端提供相對應名額。</a:t>
            </a:r>
            <a:endParaRPr lang="en-US" altLang="zh-TW" smtClean="0">
              <a:latin typeface="標楷體" pitchFamily="65" charset="-120"/>
              <a:ea typeface="標楷體" pitchFamily="65" charset="-120"/>
            </a:endParaRPr>
          </a:p>
          <a:p>
            <a:pPr lvl="1" eaLnBrk="1" hangingPunct="1"/>
            <a:r>
              <a:rPr lang="zh-TW" altLang="en-US" smtClean="0">
                <a:solidFill>
                  <a:srgbClr val="FF0000"/>
                </a:solidFill>
                <a:latin typeface="標楷體" pitchFamily="65" charset="-120"/>
                <a:ea typeface="標楷體" pitchFamily="65" charset="-120"/>
              </a:rPr>
              <a:t>「增額分配」</a:t>
            </a:r>
            <a:r>
              <a:rPr lang="zh-TW" altLang="en-US" smtClean="0">
                <a:latin typeface="標楷體" pitchFamily="65" charset="-120"/>
                <a:ea typeface="標楷體" pitchFamily="65" charset="-120"/>
              </a:rPr>
              <a:t>名額：</a:t>
            </a:r>
            <a:endParaRPr lang="en-US" altLang="zh-TW" smtClean="0">
              <a:latin typeface="標楷體" pitchFamily="65" charset="-120"/>
              <a:ea typeface="標楷體" pitchFamily="65" charset="-120"/>
            </a:endParaRPr>
          </a:p>
          <a:p>
            <a:pPr lvl="2" eaLnBrk="1" hangingPunct="1"/>
            <a:r>
              <a:rPr lang="zh-TW" altLang="en-US" smtClean="0">
                <a:latin typeface="標楷體" pitchFamily="65" charset="-120"/>
                <a:ea typeface="標楷體" pitchFamily="65" charset="-120"/>
              </a:rPr>
              <a:t>分配公私立高中普通科、綜合高中與專業群科：由高中端直接定額分配名額給國中端。</a:t>
            </a:r>
            <a:endParaRPr lang="en-US" altLang="zh-TW" smtClean="0">
              <a:latin typeface="標楷體" pitchFamily="65" charset="-120"/>
              <a:ea typeface="標楷體" pitchFamily="65" charset="-120"/>
            </a:endParaRPr>
          </a:p>
          <a:p>
            <a:pPr lvl="1" eaLnBrk="1" hangingPunct="1"/>
            <a:endParaRPr lang="en-US" altLang="zh-TW" smtClean="0">
              <a:latin typeface="標楷體" pitchFamily="65" charset="-120"/>
              <a:ea typeface="標楷體" pitchFamily="65" charset="-120"/>
            </a:endParaRPr>
          </a:p>
          <a:p>
            <a:pPr eaLnBrk="1" hangingPunct="1"/>
            <a:endParaRPr lang="zh-TW" altLang="en-US" smtClean="0">
              <a:latin typeface="標楷體" pitchFamily="65" charset="-120"/>
              <a:ea typeface="標楷體" pitchFamily="65" charset="-120"/>
            </a:endParaRPr>
          </a:p>
        </p:txBody>
      </p:sp>
      <p:sp>
        <p:nvSpPr>
          <p:cNvPr id="104452" name="投影片編號版面配置區 3"/>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lgn="r" eaLnBrk="1" hangingPunct="1">
              <a:spcBef>
                <a:spcPct val="0"/>
              </a:spcBef>
              <a:buFontTx/>
              <a:buNone/>
            </a:pPr>
            <a:fld id="{2D78D9FB-808A-4002-91FC-1E9EF306C2E9}" type="slidenum">
              <a:rPr kumimoji="0" lang="en-US" altLang="zh-TW" sz="1200">
                <a:solidFill>
                  <a:srgbClr val="0C3226"/>
                </a:solidFill>
              </a:rPr>
              <a:pPr algn="r" eaLnBrk="1" hangingPunct="1">
                <a:spcBef>
                  <a:spcPct val="0"/>
                </a:spcBef>
                <a:buFontTx/>
                <a:buNone/>
              </a:pPr>
              <a:t>39</a:t>
            </a:fld>
            <a:endParaRPr kumimoji="0" lang="en-US" altLang="zh-TW" sz="1200">
              <a:solidFill>
                <a:srgbClr val="0C3226"/>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圖片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 y="249238"/>
            <a:ext cx="9128125"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spcBef>
                <a:spcPct val="0"/>
              </a:spcBef>
              <a:buFontTx/>
              <a:buNone/>
            </a:pPr>
            <a:fld id="{44616AAC-B0A0-4A8D-9004-F065338654DF}" type="slidenum">
              <a:rPr lang="en-US" altLang="zh-TW" sz="1200">
                <a:solidFill>
                  <a:srgbClr val="0C3226"/>
                </a:solidFill>
              </a:rPr>
              <a:pPr>
                <a:spcBef>
                  <a:spcPct val="0"/>
                </a:spcBef>
                <a:buFontTx/>
                <a:buNone/>
              </a:pPr>
              <a:t>4</a:t>
            </a:fld>
            <a:endParaRPr lang="en-US" altLang="zh-TW" sz="1200">
              <a:solidFill>
                <a:srgbClr val="0C3226"/>
              </a:solidFill>
            </a:endParaRPr>
          </a:p>
        </p:txBody>
      </p:sp>
      <p:sp>
        <p:nvSpPr>
          <p:cNvPr id="6" name="矩形 5">
            <a:extLst>
              <a:ext uri="{FF2B5EF4-FFF2-40B4-BE49-F238E27FC236}">
                <a16:creationId xmlns:a16="http://schemas.microsoft.com/office/drawing/2014/main" id="{EF455879-EC19-4E7A-991B-4EF86EC2F791}"/>
              </a:ext>
            </a:extLst>
          </p:cNvPr>
          <p:cNvSpPr/>
          <p:nvPr/>
        </p:nvSpPr>
        <p:spPr>
          <a:xfrm>
            <a:off x="179418" y="2919413"/>
            <a:ext cx="8785225" cy="1085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520A243E-EAD1-4BE6-94FD-6D81AAE57C93}"/>
              </a:ext>
            </a:extLst>
          </p:cNvPr>
          <p:cNvSpPr/>
          <p:nvPr/>
        </p:nvSpPr>
        <p:spPr>
          <a:xfrm>
            <a:off x="179418" y="4184710"/>
            <a:ext cx="8785225" cy="1044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F69320-FAA3-44B2-976A-5D906D8C310D}"/>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高中端免試招生名額</a:t>
            </a:r>
          </a:p>
        </p:txBody>
      </p:sp>
      <p:graphicFrame>
        <p:nvGraphicFramePr>
          <p:cNvPr id="5" name="內容版面配置區 4">
            <a:extLst>
              <a:ext uri="{FF2B5EF4-FFF2-40B4-BE49-F238E27FC236}">
                <a16:creationId xmlns:a16="http://schemas.microsoft.com/office/drawing/2014/main" id="{3A3F0CEA-D7FB-4DF9-BF6A-60A14D1C7C26}"/>
              </a:ext>
            </a:extLst>
          </p:cNvPr>
          <p:cNvGraphicFramePr>
            <a:graphicFrameLocks noGrp="1"/>
          </p:cNvGraphicFramePr>
          <p:nvPr>
            <p:ph idx="4294967295"/>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6" name="投影片編號版面配置區 3"/>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itchFamily="34" charset="0"/>
              </a:defRPr>
            </a:lvl1pPr>
            <a:lvl2pPr marL="742950" indent="-285750">
              <a:spcBef>
                <a:spcPct val="20000"/>
              </a:spcBef>
              <a:buBlip>
                <a:blip r:embed="rId8"/>
              </a:buBlip>
              <a:defRPr sz="2800">
                <a:solidFill>
                  <a:srgbClr val="104031"/>
                </a:solidFill>
                <a:latin typeface="Verdana" pitchFamily="34" charset="0"/>
              </a:defRPr>
            </a:lvl2pPr>
            <a:lvl3pPr marL="1143000" indent="-228600">
              <a:spcBef>
                <a:spcPct val="20000"/>
              </a:spcBef>
              <a:buBlip>
                <a:blip r:embed="rId7"/>
              </a:buBlip>
              <a:defRPr sz="2400">
                <a:solidFill>
                  <a:srgbClr val="104031"/>
                </a:solidFill>
                <a:latin typeface="Verdana" pitchFamily="34" charset="0"/>
              </a:defRPr>
            </a:lvl3pPr>
            <a:lvl4pPr marL="1600200" indent="-228600">
              <a:spcBef>
                <a:spcPct val="20000"/>
              </a:spcBef>
              <a:buBlip>
                <a:blip r:embed="rId8"/>
              </a:buBlip>
              <a:defRPr sz="2000">
                <a:solidFill>
                  <a:srgbClr val="104031"/>
                </a:solidFill>
                <a:latin typeface="Verdana" pitchFamily="34" charset="0"/>
              </a:defRPr>
            </a:lvl4pPr>
            <a:lvl5pPr marL="2057400" indent="-228600">
              <a:spcBef>
                <a:spcPct val="20000"/>
              </a:spcBef>
              <a:buBlip>
                <a:blip r:embed="rId7"/>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itchFamily="34" charset="0"/>
              </a:defRPr>
            </a:lvl9pPr>
          </a:lstStyle>
          <a:p>
            <a:pPr algn="r" eaLnBrk="1" hangingPunct="1">
              <a:spcBef>
                <a:spcPct val="0"/>
              </a:spcBef>
              <a:buFontTx/>
              <a:buNone/>
            </a:pPr>
            <a:fld id="{20AB63CF-946F-4491-B20A-88E59C1D722D}" type="slidenum">
              <a:rPr kumimoji="0" lang="en-US" altLang="zh-TW" sz="1200">
                <a:solidFill>
                  <a:srgbClr val="0C3226"/>
                </a:solidFill>
              </a:rPr>
              <a:pPr algn="r" eaLnBrk="1" hangingPunct="1">
                <a:spcBef>
                  <a:spcPct val="0"/>
                </a:spcBef>
                <a:buFontTx/>
                <a:buNone/>
              </a:pPr>
              <a:t>40</a:t>
            </a:fld>
            <a:endParaRPr kumimoji="0" lang="en-US" altLang="zh-TW" sz="1200">
              <a:solidFill>
                <a:srgbClr val="0C3226"/>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0DBFD-3D76-41DA-90F7-7F1E9D6D0FE1}"/>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國中端志願錄取方式</a:t>
            </a:r>
          </a:p>
        </p:txBody>
      </p:sp>
      <p:graphicFrame>
        <p:nvGraphicFramePr>
          <p:cNvPr id="5" name="內容版面配置區 4">
            <a:extLst>
              <a:ext uri="{FF2B5EF4-FFF2-40B4-BE49-F238E27FC236}">
                <a16:creationId xmlns:a16="http://schemas.microsoft.com/office/drawing/2014/main" id="{74764D94-531C-48C2-B6AA-D9B317E2725B}"/>
              </a:ext>
            </a:extLst>
          </p:cNvPr>
          <p:cNvGraphicFramePr>
            <a:graphicFrameLocks noGrp="1"/>
          </p:cNvGraphicFramePr>
          <p:nvPr>
            <p:ph idx="4294967295"/>
          </p:nvPr>
        </p:nvGraphicFramePr>
        <p:xfrm>
          <a:off x="457200" y="160020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0" name="投影片編號版面配置區 3"/>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itchFamily="34" charset="0"/>
              </a:defRPr>
            </a:lvl1pPr>
            <a:lvl2pPr marL="742950" indent="-285750">
              <a:spcBef>
                <a:spcPct val="20000"/>
              </a:spcBef>
              <a:buBlip>
                <a:blip r:embed="rId8"/>
              </a:buBlip>
              <a:defRPr sz="2800">
                <a:solidFill>
                  <a:srgbClr val="104031"/>
                </a:solidFill>
                <a:latin typeface="Verdana" pitchFamily="34" charset="0"/>
              </a:defRPr>
            </a:lvl2pPr>
            <a:lvl3pPr marL="1143000" indent="-228600">
              <a:spcBef>
                <a:spcPct val="20000"/>
              </a:spcBef>
              <a:buBlip>
                <a:blip r:embed="rId7"/>
              </a:buBlip>
              <a:defRPr sz="2400">
                <a:solidFill>
                  <a:srgbClr val="104031"/>
                </a:solidFill>
                <a:latin typeface="Verdana" pitchFamily="34" charset="0"/>
              </a:defRPr>
            </a:lvl3pPr>
            <a:lvl4pPr marL="1600200" indent="-228600">
              <a:spcBef>
                <a:spcPct val="20000"/>
              </a:spcBef>
              <a:buBlip>
                <a:blip r:embed="rId8"/>
              </a:buBlip>
              <a:defRPr sz="2000">
                <a:solidFill>
                  <a:srgbClr val="104031"/>
                </a:solidFill>
                <a:latin typeface="Verdana" pitchFamily="34" charset="0"/>
              </a:defRPr>
            </a:lvl4pPr>
            <a:lvl5pPr marL="2057400" indent="-228600">
              <a:spcBef>
                <a:spcPct val="20000"/>
              </a:spcBef>
              <a:buBlip>
                <a:blip r:embed="rId7"/>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itchFamily="34" charset="0"/>
              </a:defRPr>
            </a:lvl9pPr>
          </a:lstStyle>
          <a:p>
            <a:pPr algn="r" eaLnBrk="1" hangingPunct="1">
              <a:spcBef>
                <a:spcPct val="0"/>
              </a:spcBef>
              <a:buFontTx/>
              <a:buNone/>
            </a:pPr>
            <a:fld id="{C261BE4C-59BB-4F25-9B52-AACF05F7714E}" type="slidenum">
              <a:rPr kumimoji="0" lang="en-US" altLang="zh-TW" sz="1200">
                <a:solidFill>
                  <a:srgbClr val="0C3226"/>
                </a:solidFill>
              </a:rPr>
              <a:pPr algn="r" eaLnBrk="1" hangingPunct="1">
                <a:spcBef>
                  <a:spcPct val="0"/>
                </a:spcBef>
                <a:buFontTx/>
                <a:buNone/>
              </a:pPr>
              <a:t>41</a:t>
            </a:fld>
            <a:endParaRPr kumimoji="0" lang="en-US" altLang="zh-TW" sz="1200">
              <a:solidFill>
                <a:srgbClr val="0C3226"/>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7D5BED-3E5F-46FF-B99E-4E45DC7D0911}"/>
              </a:ext>
            </a:extLst>
          </p:cNvPr>
          <p:cNvSpPr>
            <a:spLocks noGrp="1"/>
          </p:cNvSpPr>
          <p:nvPr>
            <p:ph type="title" idx="4294967295"/>
          </p:nvPr>
        </p:nvSpPr>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109</a:t>
            </a:r>
            <a:r>
              <a:rPr lang="zh-TW" altLang="en-US" dirty="0">
                <a:solidFill>
                  <a:srgbClr val="FF0000"/>
                </a:solidFill>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A150F2DA-4D89-4052-BCE0-CA0E5BDF502F}"/>
              </a:ext>
            </a:extLst>
          </p:cNvPr>
          <p:cNvSpPr>
            <a:spLocks noGrp="1"/>
          </p:cNvSpPr>
          <p:nvPr>
            <p:ph idx="4294967295"/>
          </p:nvPr>
        </p:nvSpPr>
        <p:spPr/>
        <p:txBody>
          <a:bodyPr rtlCol="0">
            <a:normAutofit fontScale="92500" lnSpcReduction="10000"/>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基本分配：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各國中優先免試名額：以各國中應屆畢業生人數之</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計算</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高中附設國中部者，扣除直升名額</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，由高中端提供相對應名額。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分配方式：依照區域劃分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分成三類</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，由公立高中端分別提供名額給區域內國中端。</a:t>
            </a:r>
            <a:endParaRPr lang="en-US" altLang="zh-TW"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增額分配：高中端依照「全區」、「南、北區」或「臨近行政區」之劃分，提供國中端每校</a:t>
            </a:r>
            <a:r>
              <a:rPr lang="en-US" altLang="zh-TW" dirty="0">
                <a:solidFill>
                  <a:srgbClr val="FF0000"/>
                </a:solidFill>
                <a:latin typeface="標楷體" panose="03000509000000000000" pitchFamily="65" charset="-120"/>
                <a:ea typeface="標楷體" panose="03000509000000000000" pitchFamily="65" charset="-120"/>
              </a:rPr>
              <a:t>1~2</a:t>
            </a:r>
            <a:r>
              <a:rPr lang="zh-TW" altLang="en-US" dirty="0">
                <a:solidFill>
                  <a:srgbClr val="FF0000"/>
                </a:solidFill>
                <a:latin typeface="標楷體" panose="03000509000000000000" pitchFamily="65" charset="-120"/>
                <a:ea typeface="標楷體" panose="03000509000000000000" pitchFamily="65" charset="-120"/>
              </a:rPr>
              <a:t>名固定名額。</a:t>
            </a:r>
            <a:r>
              <a:rPr lang="en-US" altLang="zh-TW" dirty="0">
                <a:solidFill>
                  <a:srgbClr val="FF0000"/>
                </a:solidFill>
                <a:latin typeface="標楷體" panose="03000509000000000000" pitchFamily="65" charset="-120"/>
                <a:ea typeface="標楷體" panose="03000509000000000000" pitchFamily="65" charset="-120"/>
              </a:rPr>
              <a:t/>
            </a:r>
            <a:br>
              <a:rPr lang="en-US" altLang="zh-TW" dirty="0">
                <a:solidFill>
                  <a:srgbClr val="FF0000"/>
                </a:solidFill>
                <a:latin typeface="標楷體" panose="03000509000000000000" pitchFamily="65" charset="-120"/>
                <a:ea typeface="標楷體" panose="03000509000000000000" pitchFamily="65" charset="-120"/>
              </a:rPr>
            </a:b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私立高中提供名額僅給公立國中</a:t>
            </a:r>
            <a:r>
              <a:rPr lang="en-US" altLang="zh-TW" dirty="0">
                <a:solidFill>
                  <a:srgbClr val="FF0000"/>
                </a:solidFill>
                <a:latin typeface="標楷體" panose="03000509000000000000" pitchFamily="65" charset="-120"/>
                <a:ea typeface="標楷體" panose="03000509000000000000" pitchFamily="65" charset="-120"/>
              </a:rPr>
              <a:t>)</a:t>
            </a: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107524" name="投影片編號版面配置區 3"/>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lgn="r" eaLnBrk="1" hangingPunct="1">
              <a:spcBef>
                <a:spcPct val="0"/>
              </a:spcBef>
              <a:buFontTx/>
              <a:buNone/>
            </a:pPr>
            <a:fld id="{10452B59-B9F2-4BD4-8AD9-F35AEFCF77ED}" type="slidenum">
              <a:rPr kumimoji="0" lang="en-US" altLang="zh-TW" sz="1200">
                <a:solidFill>
                  <a:srgbClr val="0C3226"/>
                </a:solidFill>
              </a:rPr>
              <a:pPr algn="r" eaLnBrk="1" hangingPunct="1">
                <a:spcBef>
                  <a:spcPct val="0"/>
                </a:spcBef>
                <a:buFontTx/>
                <a:buNone/>
              </a:pPr>
              <a:t>42</a:t>
            </a:fld>
            <a:endParaRPr kumimoji="0" lang="en-US" altLang="zh-TW" sz="1200">
              <a:solidFill>
                <a:srgbClr val="0C3226"/>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99C8B0-A035-4347-A0D4-D5A5E1E24F57}"/>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第一類學校</a:t>
            </a:r>
          </a:p>
        </p:txBody>
      </p:sp>
      <p:sp>
        <p:nvSpPr>
          <p:cNvPr id="108547" name="文字方塊 4"/>
          <p:cNvSpPr txBox="1">
            <a:spLocks noChangeArrowheads="1"/>
          </p:cNvSpPr>
          <p:nvPr/>
        </p:nvSpPr>
        <p:spPr bwMode="auto">
          <a:xfrm>
            <a:off x="3883055" y="2997203"/>
            <a:ext cx="52609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lvl="1" eaLnBrk="1" hangingPunct="1">
              <a:spcBef>
                <a:spcPct val="0"/>
              </a:spcBef>
              <a:buFont typeface="Wingdings" pitchFamily="2" charset="2"/>
              <a:buChar char="ü"/>
            </a:pPr>
            <a:r>
              <a:rPr kumimoji="0" lang="zh-TW" altLang="en-US" sz="2400">
                <a:solidFill>
                  <a:schemeClr val="tx1"/>
                </a:solidFill>
                <a:latin typeface="標楷體" pitchFamily="65" charset="-120"/>
                <a:ea typeface="標楷體" pitchFamily="65" charset="-120"/>
              </a:rPr>
              <a:t>全區：</a:t>
            </a:r>
            <a:r>
              <a:rPr kumimoji="0" lang="zh-TW" altLang="zh-TW" sz="2400">
                <a:solidFill>
                  <a:schemeClr val="tx1"/>
                </a:solidFill>
                <a:latin typeface="標楷體" pitchFamily="65" charset="-120"/>
                <a:ea typeface="標楷體" pitchFamily="65" charset="-120"/>
              </a:rPr>
              <a:t>武陵高中與中大壢中，</a:t>
            </a:r>
            <a:r>
              <a:rPr kumimoji="0" lang="en-US" altLang="zh-TW" sz="2400">
                <a:solidFill>
                  <a:schemeClr val="tx1"/>
                </a:solidFill>
                <a:latin typeface="標楷體" pitchFamily="65" charset="-120"/>
                <a:ea typeface="標楷體" pitchFamily="65" charset="-120"/>
              </a:rPr>
              <a:t/>
            </a:r>
            <a:br>
              <a:rPr kumimoji="0" lang="en-US" altLang="zh-TW" sz="2400">
                <a:solidFill>
                  <a:schemeClr val="tx1"/>
                </a:solidFill>
                <a:latin typeface="標楷體" pitchFamily="65" charset="-120"/>
                <a:ea typeface="標楷體" pitchFamily="65" charset="-120"/>
              </a:rPr>
            </a:br>
            <a:r>
              <a:rPr kumimoji="0" lang="zh-TW" altLang="en-US" sz="2400">
                <a:solidFill>
                  <a:schemeClr val="tx1"/>
                </a:solidFill>
                <a:latin typeface="標楷體" pitchFamily="65" charset="-120"/>
                <a:ea typeface="標楷體" pitchFamily="65" charset="-120"/>
              </a:rPr>
              <a:t>      </a:t>
            </a:r>
            <a:r>
              <a:rPr kumimoji="0" lang="zh-TW" altLang="zh-TW" sz="2400">
                <a:solidFill>
                  <a:schemeClr val="tx1"/>
                </a:solidFill>
                <a:latin typeface="標楷體" pitchFamily="65" charset="-120"/>
                <a:ea typeface="標楷體" pitchFamily="65" charset="-120"/>
              </a:rPr>
              <a:t>各國中</a:t>
            </a:r>
            <a:r>
              <a:rPr kumimoji="0" lang="en-US" altLang="zh-TW" sz="2400">
                <a:solidFill>
                  <a:schemeClr val="tx1"/>
                </a:solidFill>
                <a:latin typeface="標楷體" pitchFamily="65" charset="-120"/>
                <a:ea typeface="標楷體" pitchFamily="65" charset="-120"/>
              </a:rPr>
              <a:t>1</a:t>
            </a:r>
            <a:r>
              <a:rPr kumimoji="0" lang="zh-TW" altLang="zh-TW" sz="2400">
                <a:solidFill>
                  <a:schemeClr val="tx1"/>
                </a:solidFill>
                <a:latin typeface="標楷體" pitchFamily="65" charset="-120"/>
                <a:ea typeface="標楷體" pitchFamily="65" charset="-120"/>
              </a:rPr>
              <a:t>名。</a:t>
            </a:r>
            <a:endParaRPr kumimoji="0" lang="en-US" altLang="zh-TW" sz="2400">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sz="2400">
                <a:solidFill>
                  <a:schemeClr val="tx1"/>
                </a:solidFill>
                <a:latin typeface="標楷體" pitchFamily="65" charset="-120"/>
                <a:ea typeface="標楷體" pitchFamily="65" charset="-120"/>
              </a:rPr>
              <a:t>北區：桃園高中與陽明高中，</a:t>
            </a:r>
            <a:r>
              <a:rPr kumimoji="0" lang="en-US" altLang="zh-TW" sz="2400">
                <a:solidFill>
                  <a:schemeClr val="tx1"/>
                </a:solidFill>
                <a:latin typeface="標楷體" pitchFamily="65" charset="-120"/>
                <a:ea typeface="標楷體" pitchFamily="65" charset="-120"/>
              </a:rPr>
              <a:t/>
            </a:r>
            <a:br>
              <a:rPr kumimoji="0" lang="en-US" altLang="zh-TW" sz="2400">
                <a:solidFill>
                  <a:schemeClr val="tx1"/>
                </a:solidFill>
                <a:latin typeface="標楷體" pitchFamily="65" charset="-120"/>
                <a:ea typeface="標楷體" pitchFamily="65" charset="-120"/>
              </a:rPr>
            </a:br>
            <a:r>
              <a:rPr kumimoji="0" lang="zh-TW" altLang="en-US" sz="2400">
                <a:solidFill>
                  <a:schemeClr val="tx1"/>
                </a:solidFill>
                <a:latin typeface="標楷體" pitchFamily="65" charset="-120"/>
                <a:ea typeface="標楷體" pitchFamily="65" charset="-120"/>
              </a:rPr>
              <a:t>      各國中</a:t>
            </a:r>
            <a:r>
              <a:rPr kumimoji="0" lang="en-US" altLang="zh-TW" sz="2400">
                <a:solidFill>
                  <a:schemeClr val="tx1"/>
                </a:solidFill>
                <a:latin typeface="標楷體" pitchFamily="65" charset="-120"/>
                <a:ea typeface="標楷體" pitchFamily="65" charset="-120"/>
              </a:rPr>
              <a:t>2</a:t>
            </a:r>
            <a:r>
              <a:rPr kumimoji="0" lang="zh-TW" altLang="en-US" sz="2400">
                <a:solidFill>
                  <a:schemeClr val="tx1"/>
                </a:solidFill>
                <a:latin typeface="標楷體" pitchFamily="65" charset="-120"/>
                <a:ea typeface="標楷體" pitchFamily="65" charset="-120"/>
              </a:rPr>
              <a:t>名。</a:t>
            </a:r>
            <a:endParaRPr kumimoji="0" lang="en-US" altLang="zh-TW" sz="2400">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sz="2400">
                <a:solidFill>
                  <a:schemeClr val="tx1"/>
                </a:solidFill>
                <a:latin typeface="標楷體" pitchFamily="65" charset="-120"/>
                <a:ea typeface="標楷體" pitchFamily="65" charset="-120"/>
              </a:rPr>
              <a:t>南區：內壢高中與中壢高商綜高</a:t>
            </a:r>
            <a:r>
              <a:rPr kumimoji="0" lang="en-US" altLang="zh-TW" sz="2400">
                <a:solidFill>
                  <a:schemeClr val="tx1"/>
                </a:solidFill>
                <a:latin typeface="標楷體" pitchFamily="65" charset="-120"/>
                <a:ea typeface="標楷體" pitchFamily="65" charset="-120"/>
              </a:rPr>
              <a:t/>
            </a:r>
            <a:br>
              <a:rPr kumimoji="0" lang="en-US" altLang="zh-TW" sz="2400">
                <a:solidFill>
                  <a:schemeClr val="tx1"/>
                </a:solidFill>
                <a:latin typeface="標楷體" pitchFamily="65" charset="-120"/>
                <a:ea typeface="標楷體" pitchFamily="65" charset="-120"/>
              </a:rPr>
            </a:br>
            <a:r>
              <a:rPr kumimoji="0" lang="zh-TW" altLang="en-US" sz="2400">
                <a:solidFill>
                  <a:schemeClr val="tx1"/>
                </a:solidFill>
                <a:latin typeface="標楷體" pitchFamily="65" charset="-120"/>
                <a:ea typeface="標楷體" pitchFamily="65" charset="-120"/>
              </a:rPr>
              <a:t>      ，各國中</a:t>
            </a:r>
            <a:r>
              <a:rPr kumimoji="0" lang="en-US" altLang="zh-TW" sz="2400">
                <a:solidFill>
                  <a:schemeClr val="tx1"/>
                </a:solidFill>
                <a:latin typeface="標楷體" pitchFamily="65" charset="-120"/>
                <a:ea typeface="標楷體" pitchFamily="65" charset="-120"/>
              </a:rPr>
              <a:t>2</a:t>
            </a:r>
            <a:r>
              <a:rPr kumimoji="0" lang="zh-TW" altLang="en-US" sz="2400">
                <a:solidFill>
                  <a:schemeClr val="tx1"/>
                </a:solidFill>
                <a:latin typeface="標楷體" pitchFamily="65" charset="-120"/>
                <a:ea typeface="標楷體" pitchFamily="65" charset="-120"/>
              </a:rPr>
              <a:t>名。</a:t>
            </a:r>
            <a:endParaRPr kumimoji="0" lang="en-US" altLang="zh-TW" sz="2400">
              <a:solidFill>
                <a:schemeClr val="tx1"/>
              </a:solidFill>
              <a:latin typeface="標楷體" pitchFamily="65" charset="-120"/>
              <a:ea typeface="標楷體" pitchFamily="65" charset="-120"/>
            </a:endParaRPr>
          </a:p>
        </p:txBody>
      </p:sp>
      <p:sp>
        <p:nvSpPr>
          <p:cNvPr id="108548" name="投影片編號版面配置區 5"/>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lgn="r" eaLnBrk="1" hangingPunct="1">
              <a:spcBef>
                <a:spcPct val="0"/>
              </a:spcBef>
              <a:buFontTx/>
              <a:buNone/>
            </a:pPr>
            <a:fld id="{1B84FC66-423B-4AA5-8582-85CD3BFD5806}" type="slidenum">
              <a:rPr kumimoji="0" lang="en-US" altLang="zh-TW" sz="1200">
                <a:solidFill>
                  <a:srgbClr val="0C3226"/>
                </a:solidFill>
              </a:rPr>
              <a:pPr algn="r" eaLnBrk="1" hangingPunct="1">
                <a:spcBef>
                  <a:spcPct val="0"/>
                </a:spcBef>
                <a:buFontTx/>
                <a:buNone/>
              </a:pPr>
              <a:t>43</a:t>
            </a:fld>
            <a:endParaRPr kumimoji="0" lang="en-US" altLang="zh-TW" sz="1200">
              <a:solidFill>
                <a:srgbClr val="0C3226"/>
              </a:solidFill>
            </a:endParaRPr>
          </a:p>
        </p:txBody>
      </p:sp>
      <p:grpSp>
        <p:nvGrpSpPr>
          <p:cNvPr id="108549" name="群組 19"/>
          <p:cNvGrpSpPr>
            <a:grpSpLocks/>
          </p:cNvGrpSpPr>
          <p:nvPr/>
        </p:nvGrpSpPr>
        <p:grpSpPr bwMode="auto">
          <a:xfrm>
            <a:off x="285752" y="1500188"/>
            <a:ext cx="3998913" cy="5086350"/>
            <a:chOff x="714348" y="1500174"/>
            <a:chExt cx="4286250" cy="5086350"/>
          </a:xfrm>
        </p:grpSpPr>
        <p:pic>
          <p:nvPicPr>
            <p:cNvPr id="108551" name="圖片 5" descr="P52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75CBE261-B214-4900-930D-B50BB6152282}"/>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8550" name="文字方塊 2"/>
          <p:cNvSpPr txBox="1">
            <a:spLocks noChangeArrowheads="1"/>
          </p:cNvSpPr>
          <p:nvPr/>
        </p:nvSpPr>
        <p:spPr bwMode="auto">
          <a:xfrm>
            <a:off x="5165727" y="195738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spcBef>
                <a:spcPct val="0"/>
              </a:spcBef>
              <a:buFontTx/>
              <a:buNone/>
            </a:pPr>
            <a:r>
              <a:rPr lang="zh-TW" altLang="en-US" sz="3600" b="1">
                <a:solidFill>
                  <a:schemeClr val="tx1"/>
                </a:solidFill>
                <a:latin typeface="標楷體" pitchFamily="65" charset="-120"/>
                <a:ea typeface="標楷體" pitchFamily="65" charset="-120"/>
              </a:rPr>
              <a:t>基本分配名額</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5B47EE-D927-4772-8B42-040028203F7A}"/>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09571" name="投影片編號版面配置區 5"/>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lgn="r" eaLnBrk="1" hangingPunct="1">
              <a:spcBef>
                <a:spcPct val="0"/>
              </a:spcBef>
              <a:buFontTx/>
              <a:buNone/>
            </a:pPr>
            <a:fld id="{77DB2732-5E4C-43AB-A0F9-8E6BEED2B1E9}" type="slidenum">
              <a:rPr kumimoji="0" lang="en-US" altLang="zh-TW" sz="1200">
                <a:solidFill>
                  <a:srgbClr val="0C3226"/>
                </a:solidFill>
              </a:rPr>
              <a:pPr algn="r" eaLnBrk="1" hangingPunct="1">
                <a:spcBef>
                  <a:spcPct val="0"/>
                </a:spcBef>
                <a:buFontTx/>
                <a:buNone/>
              </a:pPr>
              <a:t>44</a:t>
            </a:fld>
            <a:endParaRPr kumimoji="0" lang="en-US" altLang="zh-TW" sz="1200">
              <a:solidFill>
                <a:srgbClr val="0C3226"/>
              </a:solidFill>
            </a:endParaRPr>
          </a:p>
        </p:txBody>
      </p:sp>
      <p:grpSp>
        <p:nvGrpSpPr>
          <p:cNvPr id="109572" name="群組 19"/>
          <p:cNvGrpSpPr>
            <a:grpSpLocks/>
          </p:cNvGrpSpPr>
          <p:nvPr/>
        </p:nvGrpSpPr>
        <p:grpSpPr bwMode="auto">
          <a:xfrm>
            <a:off x="34955" y="1500188"/>
            <a:ext cx="3529013" cy="5086350"/>
            <a:chOff x="714348" y="1500174"/>
            <a:chExt cx="4286250" cy="5086350"/>
          </a:xfrm>
        </p:grpSpPr>
        <p:pic>
          <p:nvPicPr>
            <p:cNvPr id="109575" name="圖片 5" descr="P52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F7604453-A1EC-4C80-A8D7-D5F7FF0641EA}"/>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9573" name="文字方塊 7"/>
          <p:cNvSpPr txBox="1">
            <a:spLocks noChangeArrowheads="1"/>
          </p:cNvSpPr>
          <p:nvPr/>
        </p:nvSpPr>
        <p:spPr bwMode="auto">
          <a:xfrm>
            <a:off x="3286127" y="1428810"/>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spcBef>
                <a:spcPct val="0"/>
              </a:spcBef>
              <a:buFontTx/>
              <a:buNone/>
            </a:pPr>
            <a:r>
              <a:rPr lang="en-US" altLang="zh-TW" sz="2800" b="1">
                <a:solidFill>
                  <a:srgbClr val="FF0000"/>
                </a:solidFill>
                <a:latin typeface="標楷體" pitchFamily="65" charset="-120"/>
                <a:ea typeface="標楷體" pitchFamily="65" charset="-120"/>
              </a:rPr>
              <a:t>(</a:t>
            </a:r>
            <a:r>
              <a:rPr lang="zh-TW" altLang="en-US" sz="2800" b="1">
                <a:solidFill>
                  <a:srgbClr val="FF0000"/>
                </a:solidFill>
                <a:latin typeface="標楷體" pitchFamily="65" charset="-120"/>
                <a:ea typeface="標楷體" pitchFamily="65" charset="-120"/>
              </a:rPr>
              <a:t>公立高中</a:t>
            </a:r>
            <a:r>
              <a:rPr lang="en-US" altLang="zh-TW" sz="2800" b="1">
                <a:solidFill>
                  <a:srgbClr val="FF0000"/>
                </a:solidFill>
                <a:latin typeface="標楷體" pitchFamily="65" charset="-120"/>
                <a:ea typeface="標楷體" pitchFamily="65" charset="-120"/>
              </a:rPr>
              <a:t>)</a:t>
            </a:r>
            <a:endParaRPr lang="zh-TW" altLang="en-US" sz="2800" b="1">
              <a:solidFill>
                <a:srgbClr val="FF0000"/>
              </a:solidFill>
              <a:latin typeface="標楷體" pitchFamily="65" charset="-120"/>
              <a:ea typeface="標楷體" pitchFamily="65" charset="-120"/>
            </a:endParaRPr>
          </a:p>
        </p:txBody>
      </p:sp>
      <p:sp>
        <p:nvSpPr>
          <p:cNvPr id="109574" name="文字方塊 4"/>
          <p:cNvSpPr txBox="1">
            <a:spLocks noChangeArrowheads="1"/>
          </p:cNvSpPr>
          <p:nvPr/>
        </p:nvSpPr>
        <p:spPr bwMode="auto">
          <a:xfrm>
            <a:off x="2916238" y="2133651"/>
            <a:ext cx="633571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lvl="1" eaLnBrk="1" hangingPunct="1">
              <a:spcBef>
                <a:spcPct val="0"/>
              </a:spcBef>
              <a:buFont typeface="Wingdings" pitchFamily="2" charset="2"/>
              <a:buChar char="ü"/>
            </a:pPr>
            <a:r>
              <a:rPr kumimoji="0" lang="zh-TW" altLang="en-US" sz="1800" u="sng">
                <a:solidFill>
                  <a:schemeClr val="tx1"/>
                </a:solidFill>
                <a:latin typeface="標楷體" pitchFamily="65" charset="-120"/>
                <a:ea typeface="標楷體" pitchFamily="65" charset="-120"/>
              </a:rPr>
              <a:t>全區</a:t>
            </a:r>
            <a:r>
              <a:rPr kumimoji="0" lang="zh-TW" altLang="en-US" sz="1800">
                <a:solidFill>
                  <a:schemeClr val="tx1"/>
                </a:solidFill>
                <a:latin typeface="標楷體" pitchFamily="65" charset="-120"/>
                <a:ea typeface="標楷體" pitchFamily="65" charset="-120"/>
              </a:rPr>
              <a:t>增額分配：</a:t>
            </a:r>
            <a:r>
              <a:rPr kumimoji="0" lang="en-US" altLang="zh-TW" sz="1800">
                <a:solidFill>
                  <a:schemeClr val="tx1"/>
                </a:solidFill>
                <a:latin typeface="標楷體" pitchFamily="65" charset="-120"/>
                <a:ea typeface="標楷體" pitchFamily="65" charset="-120"/>
              </a:rPr>
              <a:t/>
            </a:r>
            <a:br>
              <a:rPr kumimoji="0" lang="en-US" altLang="zh-TW" sz="1800">
                <a:solidFill>
                  <a:schemeClr val="tx1"/>
                </a:solidFill>
                <a:latin typeface="標楷體" pitchFamily="65" charset="-120"/>
                <a:ea typeface="標楷體" pitchFamily="65" charset="-120"/>
              </a:rPr>
            </a:br>
            <a:r>
              <a:rPr kumimoji="0" lang="zh-TW" altLang="en-US" sz="1800">
                <a:solidFill>
                  <a:schemeClr val="tx1"/>
                </a:solidFill>
                <a:latin typeface="標楷體" pitchFamily="65" charset="-120"/>
                <a:ea typeface="標楷體" pitchFamily="65" charset="-120"/>
              </a:rPr>
              <a:t>大園國際高中、內壢高中、</a:t>
            </a:r>
            <a:r>
              <a:rPr kumimoji="0" lang="zh-TW" altLang="en-US" sz="1800">
                <a:solidFill>
                  <a:srgbClr val="FF0000"/>
                </a:solidFill>
                <a:latin typeface="標楷體" pitchFamily="65" charset="-120"/>
                <a:ea typeface="標楷體" pitchFamily="65" charset="-120"/>
              </a:rPr>
              <a:t>北科附工、中壢高商</a:t>
            </a:r>
            <a:r>
              <a:rPr kumimoji="0" lang="zh-TW" altLang="en-US" sz="1800">
                <a:solidFill>
                  <a:schemeClr val="tx1"/>
                </a:solidFill>
                <a:latin typeface="標楷體" pitchFamily="65" charset="-120"/>
                <a:ea typeface="標楷體" pitchFamily="65" charset="-120"/>
              </a:rPr>
              <a:t>，各國中</a:t>
            </a:r>
            <a:r>
              <a:rPr kumimoji="0" lang="en-US" altLang="zh-TW" sz="1800">
                <a:solidFill>
                  <a:schemeClr val="tx1"/>
                </a:solidFill>
                <a:latin typeface="標楷體" pitchFamily="65" charset="-120"/>
                <a:ea typeface="標楷體" pitchFamily="65" charset="-120"/>
              </a:rPr>
              <a:t>1</a:t>
            </a:r>
            <a:r>
              <a:rPr kumimoji="0" lang="zh-TW" altLang="en-US" sz="1800">
                <a:solidFill>
                  <a:schemeClr val="tx1"/>
                </a:solidFill>
                <a:latin typeface="標楷體" pitchFamily="65" charset="-120"/>
                <a:ea typeface="標楷體" pitchFamily="65" charset="-120"/>
              </a:rPr>
              <a:t>名。</a:t>
            </a:r>
            <a:endParaRPr kumimoji="0" lang="en-US" altLang="zh-TW" sz="1800">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sz="1800" u="sng">
                <a:solidFill>
                  <a:schemeClr val="tx1"/>
                </a:solidFill>
                <a:latin typeface="標楷體" pitchFamily="65" charset="-120"/>
                <a:ea typeface="標楷體" pitchFamily="65" charset="-120"/>
              </a:rPr>
              <a:t>北區</a:t>
            </a:r>
            <a:r>
              <a:rPr kumimoji="0" lang="zh-TW" altLang="en-US" sz="1800">
                <a:solidFill>
                  <a:schemeClr val="tx1"/>
                </a:solidFill>
                <a:latin typeface="標楷體" pitchFamily="65" charset="-120"/>
                <a:ea typeface="標楷體" pitchFamily="65" charset="-120"/>
              </a:rPr>
              <a:t>增額分配：</a:t>
            </a:r>
            <a:r>
              <a:rPr kumimoji="0" lang="en-US" altLang="zh-TW" sz="1800">
                <a:solidFill>
                  <a:schemeClr val="tx1"/>
                </a:solidFill>
                <a:latin typeface="標楷體" pitchFamily="65" charset="-120"/>
                <a:ea typeface="標楷體" pitchFamily="65" charset="-120"/>
              </a:rPr>
              <a:t/>
            </a:r>
            <a:br>
              <a:rPr kumimoji="0" lang="en-US" altLang="zh-TW" sz="1800">
                <a:solidFill>
                  <a:schemeClr val="tx1"/>
                </a:solidFill>
                <a:latin typeface="標楷體" pitchFamily="65" charset="-120"/>
                <a:ea typeface="標楷體" pitchFamily="65" charset="-120"/>
              </a:rPr>
            </a:br>
            <a:r>
              <a:rPr kumimoji="0" lang="zh-TW" altLang="en-US" sz="1800">
                <a:solidFill>
                  <a:schemeClr val="tx1"/>
                </a:solidFill>
                <a:latin typeface="標楷體" pitchFamily="65" charset="-120"/>
                <a:ea typeface="標楷體" pitchFamily="65" charset="-120"/>
              </a:rPr>
              <a:t>桃園高中、陽明高中、</a:t>
            </a:r>
            <a:r>
              <a:rPr kumimoji="0" lang="zh-TW" altLang="en-US" sz="1800">
                <a:solidFill>
                  <a:srgbClr val="FF0000"/>
                </a:solidFill>
                <a:latin typeface="標楷體" pitchFamily="65" charset="-120"/>
                <a:ea typeface="標楷體" pitchFamily="65" charset="-120"/>
              </a:rPr>
              <a:t>壽山高中國貿科、壽山高中應外科</a:t>
            </a:r>
            <a:r>
              <a:rPr kumimoji="0" lang="zh-TW" altLang="en-US" sz="1800">
                <a:solidFill>
                  <a:schemeClr val="tx1"/>
                </a:solidFill>
                <a:latin typeface="標楷體" pitchFamily="65" charset="-120"/>
                <a:ea typeface="標楷體" pitchFamily="65" charset="-120"/>
              </a:rPr>
              <a:t>，各國中</a:t>
            </a:r>
            <a:r>
              <a:rPr kumimoji="0" lang="en-US" altLang="zh-TW" sz="1800">
                <a:solidFill>
                  <a:schemeClr val="tx1"/>
                </a:solidFill>
                <a:latin typeface="標楷體" pitchFamily="65" charset="-120"/>
                <a:ea typeface="標楷體" pitchFamily="65" charset="-120"/>
              </a:rPr>
              <a:t>1</a:t>
            </a:r>
            <a:r>
              <a:rPr kumimoji="0" lang="zh-TW" altLang="en-US" sz="1800">
                <a:solidFill>
                  <a:schemeClr val="tx1"/>
                </a:solidFill>
                <a:latin typeface="標楷體" pitchFamily="65" charset="-120"/>
                <a:ea typeface="標楷體" pitchFamily="65" charset="-120"/>
              </a:rPr>
              <a:t>名。</a:t>
            </a:r>
            <a:endParaRPr kumimoji="0" lang="en-US" altLang="zh-TW" sz="1800">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sz="1800" u="sng">
                <a:solidFill>
                  <a:schemeClr val="tx1"/>
                </a:solidFill>
                <a:latin typeface="標楷體" pitchFamily="65" charset="-120"/>
                <a:ea typeface="標楷體" pitchFamily="65" charset="-120"/>
              </a:rPr>
              <a:t>南區</a:t>
            </a:r>
            <a:r>
              <a:rPr kumimoji="0" lang="zh-TW" altLang="en-US" sz="1800">
                <a:solidFill>
                  <a:schemeClr val="tx1"/>
                </a:solidFill>
                <a:latin typeface="標楷體" pitchFamily="65" charset="-120"/>
                <a:ea typeface="標楷體" pitchFamily="65" charset="-120"/>
              </a:rPr>
              <a:t>增額分配：</a:t>
            </a:r>
            <a:r>
              <a:rPr kumimoji="0" lang="en-US" altLang="zh-TW" sz="1800">
                <a:solidFill>
                  <a:schemeClr val="tx1"/>
                </a:solidFill>
                <a:latin typeface="標楷體" pitchFamily="65" charset="-120"/>
                <a:ea typeface="標楷體" pitchFamily="65" charset="-120"/>
              </a:rPr>
              <a:t/>
            </a:r>
            <a:br>
              <a:rPr kumimoji="0" lang="en-US" altLang="zh-TW" sz="1800">
                <a:solidFill>
                  <a:schemeClr val="tx1"/>
                </a:solidFill>
                <a:latin typeface="標楷體" pitchFamily="65" charset="-120"/>
                <a:ea typeface="標楷體" pitchFamily="65" charset="-120"/>
              </a:rPr>
            </a:br>
            <a:r>
              <a:rPr kumimoji="0" lang="zh-TW" altLang="en-US" sz="1800">
                <a:solidFill>
                  <a:schemeClr val="tx1"/>
                </a:solidFill>
                <a:latin typeface="標楷體" pitchFamily="65" charset="-120"/>
                <a:ea typeface="標楷體" pitchFamily="65" charset="-120"/>
              </a:rPr>
              <a:t>中大壢中、</a:t>
            </a:r>
            <a:r>
              <a:rPr kumimoji="0" lang="zh-TW" altLang="en-US" sz="1800">
                <a:solidFill>
                  <a:srgbClr val="FF0000"/>
                </a:solidFill>
                <a:latin typeface="標楷體" pitchFamily="65" charset="-120"/>
                <a:ea typeface="標楷體" pitchFamily="65" charset="-120"/>
              </a:rPr>
              <a:t>中壢高商商管群、中壢家商家政群</a:t>
            </a:r>
            <a:r>
              <a:rPr kumimoji="0" lang="zh-TW" altLang="en-US" sz="1800">
                <a:solidFill>
                  <a:schemeClr val="tx1"/>
                </a:solidFill>
                <a:latin typeface="標楷體" pitchFamily="65" charset="-120"/>
                <a:ea typeface="標楷體" pitchFamily="65" charset="-120"/>
              </a:rPr>
              <a:t>，各國中</a:t>
            </a:r>
            <a:r>
              <a:rPr kumimoji="0" lang="en-US" altLang="zh-TW" sz="1800">
                <a:solidFill>
                  <a:schemeClr val="tx1"/>
                </a:solidFill>
                <a:latin typeface="標楷體" pitchFamily="65" charset="-120"/>
                <a:ea typeface="標楷體" pitchFamily="65" charset="-120"/>
              </a:rPr>
              <a:t>1</a:t>
            </a:r>
            <a:r>
              <a:rPr kumimoji="0" lang="zh-TW" altLang="en-US" sz="1800">
                <a:solidFill>
                  <a:schemeClr val="tx1"/>
                </a:solidFill>
                <a:latin typeface="標楷體" pitchFamily="65" charset="-120"/>
                <a:ea typeface="標楷體" pitchFamily="65" charset="-120"/>
              </a:rPr>
              <a:t>名。</a:t>
            </a:r>
            <a:endParaRPr kumimoji="0" lang="en-US" altLang="zh-TW" sz="1800">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sz="1800" u="sng">
                <a:solidFill>
                  <a:schemeClr val="tx1"/>
                </a:solidFill>
                <a:latin typeface="標楷體" pitchFamily="65" charset="-120"/>
                <a:ea typeface="標楷體" pitchFamily="65" charset="-120"/>
              </a:rPr>
              <a:t>大溪區、復興區、八德區、龍潭區</a:t>
            </a:r>
            <a:r>
              <a:rPr kumimoji="0" lang="zh-TW" altLang="en-US" sz="1800">
                <a:solidFill>
                  <a:schemeClr val="tx1"/>
                </a:solidFill>
                <a:latin typeface="標楷體" pitchFamily="65" charset="-120"/>
                <a:ea typeface="標楷體" pitchFamily="65" charset="-120"/>
              </a:rPr>
              <a:t>：大溪高中，各國中</a:t>
            </a:r>
            <a:r>
              <a:rPr kumimoji="0" lang="en-US" altLang="zh-TW" sz="1800">
                <a:solidFill>
                  <a:schemeClr val="tx1"/>
                </a:solidFill>
                <a:latin typeface="標楷體" pitchFamily="65" charset="-120"/>
                <a:ea typeface="標楷體" pitchFamily="65" charset="-120"/>
              </a:rPr>
              <a:t>1</a:t>
            </a:r>
            <a:r>
              <a:rPr kumimoji="0" lang="zh-TW" altLang="en-US" sz="1800">
                <a:solidFill>
                  <a:schemeClr val="tx1"/>
                </a:solidFill>
                <a:latin typeface="標楷體" pitchFamily="65" charset="-120"/>
                <a:ea typeface="標楷體" pitchFamily="65" charset="-120"/>
              </a:rPr>
              <a:t>名。</a:t>
            </a:r>
            <a:endParaRPr kumimoji="0" lang="en-US" altLang="zh-TW" sz="1800">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sz="1800" u="sng">
                <a:solidFill>
                  <a:schemeClr val="tx1"/>
                </a:solidFill>
                <a:latin typeface="標楷體" pitchFamily="65" charset="-120"/>
                <a:ea typeface="標楷體" pitchFamily="65" charset="-120"/>
              </a:rPr>
              <a:t>新屋區</a:t>
            </a:r>
            <a:r>
              <a:rPr kumimoji="0" lang="zh-TW" altLang="en-US" sz="1800">
                <a:solidFill>
                  <a:schemeClr val="tx1"/>
                </a:solidFill>
                <a:latin typeface="標楷體" pitchFamily="65" charset="-120"/>
                <a:ea typeface="標楷體" pitchFamily="65" charset="-120"/>
              </a:rPr>
              <a:t>：新屋高中，各國中</a:t>
            </a:r>
            <a:r>
              <a:rPr kumimoji="0" lang="en-US" altLang="zh-TW" sz="1800">
                <a:solidFill>
                  <a:schemeClr val="tx1"/>
                </a:solidFill>
                <a:latin typeface="標楷體" pitchFamily="65" charset="-120"/>
                <a:ea typeface="標楷體" pitchFamily="65" charset="-120"/>
              </a:rPr>
              <a:t>3</a:t>
            </a:r>
            <a:r>
              <a:rPr kumimoji="0" lang="zh-TW" altLang="en-US" sz="1800">
                <a:solidFill>
                  <a:schemeClr val="tx1"/>
                </a:solidFill>
                <a:latin typeface="標楷體" pitchFamily="65" charset="-120"/>
                <a:ea typeface="標楷體" pitchFamily="65" charset="-120"/>
              </a:rPr>
              <a:t>名。</a:t>
            </a:r>
            <a:endParaRPr kumimoji="0" lang="en-US" altLang="zh-TW" sz="1800">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sz="1800">
                <a:solidFill>
                  <a:srgbClr val="FF0000"/>
                </a:solidFill>
                <a:latin typeface="標楷體" pitchFamily="65" charset="-120"/>
                <a:ea typeface="標楷體" pitchFamily="65" charset="-120"/>
              </a:rPr>
              <a:t>羅浮高中：復興區國中</a:t>
            </a:r>
            <a:r>
              <a:rPr kumimoji="0" lang="en-US" altLang="zh-TW" sz="1800">
                <a:solidFill>
                  <a:srgbClr val="FF0000"/>
                </a:solidFill>
                <a:latin typeface="標楷體" pitchFamily="65" charset="-120"/>
                <a:ea typeface="標楷體" pitchFamily="65" charset="-120"/>
              </a:rPr>
              <a:t>(</a:t>
            </a:r>
            <a:r>
              <a:rPr kumimoji="0" lang="zh-TW" altLang="en-US" sz="1800">
                <a:solidFill>
                  <a:srgbClr val="FF0000"/>
                </a:solidFill>
                <a:latin typeface="標楷體" pitchFamily="65" charset="-120"/>
                <a:ea typeface="標楷體" pitchFamily="65" charset="-120"/>
              </a:rPr>
              <a:t>共</a:t>
            </a:r>
            <a:r>
              <a:rPr kumimoji="0" lang="en-US" altLang="zh-TW" sz="1800">
                <a:solidFill>
                  <a:srgbClr val="FF0000"/>
                </a:solidFill>
                <a:latin typeface="標楷體" pitchFamily="65" charset="-120"/>
                <a:ea typeface="標楷體" pitchFamily="65" charset="-120"/>
              </a:rPr>
              <a:t>1</a:t>
            </a:r>
            <a:r>
              <a:rPr kumimoji="0" lang="zh-TW" altLang="en-US" sz="1800">
                <a:solidFill>
                  <a:srgbClr val="FF0000"/>
                </a:solidFill>
                <a:latin typeface="標楷體" pitchFamily="65" charset="-120"/>
                <a:ea typeface="標楷體" pitchFamily="65" charset="-120"/>
              </a:rPr>
              <a:t>校</a:t>
            </a:r>
            <a:r>
              <a:rPr kumimoji="0" lang="en-US" altLang="zh-TW" sz="1800">
                <a:solidFill>
                  <a:srgbClr val="FF0000"/>
                </a:solidFill>
                <a:latin typeface="標楷體" pitchFamily="65" charset="-120"/>
                <a:ea typeface="標楷體" pitchFamily="65" charset="-120"/>
              </a:rPr>
              <a:t>)</a:t>
            </a:r>
            <a:r>
              <a:rPr kumimoji="0" lang="zh-TW" altLang="en-US" sz="1800">
                <a:solidFill>
                  <a:srgbClr val="FF0000"/>
                </a:solidFill>
                <a:latin typeface="新細明體" pitchFamily="18" charset="-120"/>
              </a:rPr>
              <a:t>，</a:t>
            </a:r>
            <a:r>
              <a:rPr kumimoji="0" lang="zh-TW" altLang="en-US" sz="1800">
                <a:solidFill>
                  <a:srgbClr val="FF0000"/>
                </a:solidFill>
                <a:latin typeface="標楷體" pitchFamily="65" charset="-120"/>
                <a:ea typeface="標楷體" pitchFamily="65" charset="-120"/>
              </a:rPr>
              <a:t>每校分配</a:t>
            </a:r>
            <a:r>
              <a:rPr kumimoji="0" lang="en-US" altLang="zh-TW" sz="1800">
                <a:solidFill>
                  <a:srgbClr val="FF0000"/>
                </a:solidFill>
                <a:latin typeface="標楷體" pitchFamily="65" charset="-120"/>
                <a:ea typeface="標楷體" pitchFamily="65" charset="-120"/>
              </a:rPr>
              <a:t>3</a:t>
            </a:r>
            <a:r>
              <a:rPr kumimoji="0" lang="zh-TW" altLang="en-US" sz="1800">
                <a:solidFill>
                  <a:srgbClr val="FF0000"/>
                </a:solidFill>
                <a:latin typeface="標楷體" pitchFamily="65" charset="-120"/>
                <a:ea typeface="標楷體" pitchFamily="65" charset="-120"/>
              </a:rPr>
              <a:t>名；大溪區各國中</a:t>
            </a:r>
            <a:r>
              <a:rPr kumimoji="0" lang="en-US" altLang="zh-TW" sz="1800">
                <a:solidFill>
                  <a:srgbClr val="FF0000"/>
                </a:solidFill>
                <a:latin typeface="標楷體" pitchFamily="65" charset="-120"/>
                <a:ea typeface="標楷體" pitchFamily="65" charset="-120"/>
              </a:rPr>
              <a:t>(</a:t>
            </a:r>
            <a:r>
              <a:rPr kumimoji="0" lang="zh-TW" altLang="en-US" sz="1800">
                <a:solidFill>
                  <a:srgbClr val="FF0000"/>
                </a:solidFill>
                <a:latin typeface="標楷體" pitchFamily="65" charset="-120"/>
                <a:ea typeface="標楷體" pitchFamily="65" charset="-120"/>
              </a:rPr>
              <a:t>共</a:t>
            </a:r>
            <a:r>
              <a:rPr kumimoji="0" lang="en-US" altLang="zh-TW" sz="1800">
                <a:solidFill>
                  <a:srgbClr val="FF0000"/>
                </a:solidFill>
                <a:latin typeface="標楷體" pitchFamily="65" charset="-120"/>
                <a:ea typeface="標楷體" pitchFamily="65" charset="-120"/>
              </a:rPr>
              <a:t>2</a:t>
            </a:r>
            <a:r>
              <a:rPr kumimoji="0" lang="zh-TW" altLang="en-US" sz="1800">
                <a:solidFill>
                  <a:srgbClr val="FF0000"/>
                </a:solidFill>
                <a:latin typeface="標楷體" pitchFamily="65" charset="-120"/>
                <a:ea typeface="標楷體" pitchFamily="65" charset="-120"/>
              </a:rPr>
              <a:t>校</a:t>
            </a:r>
            <a:r>
              <a:rPr kumimoji="0" lang="en-US" altLang="zh-TW" sz="1800">
                <a:solidFill>
                  <a:srgbClr val="FF0000"/>
                </a:solidFill>
                <a:latin typeface="標楷體" pitchFamily="65" charset="-120"/>
                <a:ea typeface="標楷體" pitchFamily="65" charset="-120"/>
              </a:rPr>
              <a:t>)</a:t>
            </a:r>
            <a:r>
              <a:rPr kumimoji="0" lang="zh-TW" altLang="en-US" sz="1800">
                <a:solidFill>
                  <a:srgbClr val="FF0000"/>
                </a:solidFill>
                <a:latin typeface="新細明體" pitchFamily="18" charset="-120"/>
              </a:rPr>
              <a:t>，</a:t>
            </a:r>
            <a:r>
              <a:rPr kumimoji="0" lang="zh-TW" altLang="en-US" sz="1800">
                <a:solidFill>
                  <a:srgbClr val="FF0000"/>
                </a:solidFill>
                <a:latin typeface="標楷體" pitchFamily="65" charset="-120"/>
                <a:ea typeface="標楷體" pitchFamily="65" charset="-120"/>
              </a:rPr>
              <a:t>每校分配</a:t>
            </a:r>
            <a:r>
              <a:rPr kumimoji="0" lang="en-US" altLang="zh-TW" sz="1800">
                <a:solidFill>
                  <a:srgbClr val="FF0000"/>
                </a:solidFill>
                <a:latin typeface="標楷體" pitchFamily="65" charset="-120"/>
                <a:ea typeface="標楷體" pitchFamily="65" charset="-120"/>
              </a:rPr>
              <a:t>4</a:t>
            </a:r>
            <a:r>
              <a:rPr kumimoji="0" lang="zh-TW" altLang="en-US" sz="1800">
                <a:solidFill>
                  <a:srgbClr val="FF0000"/>
                </a:solidFill>
                <a:latin typeface="標楷體" pitchFamily="65" charset="-120"/>
                <a:ea typeface="標楷體" pitchFamily="65" charset="-120"/>
              </a:rPr>
              <a:t>名；復興區及大溪區外，原住民學生數超過</a:t>
            </a:r>
            <a:r>
              <a:rPr kumimoji="0" lang="en-US" altLang="zh-TW" sz="1800">
                <a:solidFill>
                  <a:srgbClr val="FF0000"/>
                </a:solidFill>
                <a:latin typeface="標楷體" pitchFamily="65" charset="-120"/>
                <a:ea typeface="標楷體" pitchFamily="65" charset="-120"/>
              </a:rPr>
              <a:t>100</a:t>
            </a:r>
            <a:r>
              <a:rPr kumimoji="0" lang="zh-TW" altLang="en-US" sz="1800">
                <a:solidFill>
                  <a:srgbClr val="FF0000"/>
                </a:solidFill>
                <a:latin typeface="標楷體" pitchFamily="65" charset="-120"/>
                <a:ea typeface="標楷體" pitchFamily="65" charset="-120"/>
              </a:rPr>
              <a:t>人以上之國中，總計分配</a:t>
            </a:r>
            <a:r>
              <a:rPr kumimoji="0" lang="en-US" altLang="zh-TW" sz="1800">
                <a:solidFill>
                  <a:srgbClr val="FF0000"/>
                </a:solidFill>
                <a:latin typeface="標楷體" pitchFamily="65" charset="-120"/>
                <a:ea typeface="標楷體" pitchFamily="65" charset="-120"/>
              </a:rPr>
              <a:t>12</a:t>
            </a:r>
            <a:r>
              <a:rPr kumimoji="0" lang="zh-TW" altLang="en-US" sz="1800">
                <a:solidFill>
                  <a:srgbClr val="FF0000"/>
                </a:solidFill>
                <a:latin typeface="標楷體" pitchFamily="65" charset="-120"/>
                <a:ea typeface="標楷體" pitchFamily="65" charset="-120"/>
              </a:rPr>
              <a:t>名</a:t>
            </a:r>
            <a:r>
              <a:rPr kumimoji="0" lang="en-US" altLang="zh-TW" sz="1800">
                <a:solidFill>
                  <a:srgbClr val="FF0000"/>
                </a:solidFill>
                <a:latin typeface="標楷體" pitchFamily="65" charset="-120"/>
                <a:ea typeface="標楷體" pitchFamily="65" charset="-120"/>
              </a:rPr>
              <a:t>(</a:t>
            </a:r>
            <a:r>
              <a:rPr kumimoji="0" lang="zh-TW" altLang="en-US" sz="1800">
                <a:solidFill>
                  <a:srgbClr val="FF0000"/>
                </a:solidFill>
                <a:latin typeface="標楷體" pitchFamily="65" charset="-120"/>
                <a:ea typeface="標楷體" pitchFamily="65" charset="-120"/>
              </a:rPr>
              <a:t>分配科別及學校詳如簡章</a:t>
            </a:r>
            <a:r>
              <a:rPr kumimoji="0" lang="en-US" altLang="zh-TW" sz="1800">
                <a:solidFill>
                  <a:srgbClr val="FF0000"/>
                </a:solidFill>
                <a:latin typeface="標楷體" pitchFamily="65" charset="-120"/>
                <a:ea typeface="標楷體" pitchFamily="65" charset="-120"/>
              </a:rPr>
              <a:t>)</a:t>
            </a:r>
            <a:r>
              <a:rPr kumimoji="0" lang="zh-TW" altLang="en-US" sz="1800">
                <a:solidFill>
                  <a:srgbClr val="FF0000"/>
                </a:solidFill>
                <a:latin typeface="標楷體" pitchFamily="65" charset="-120"/>
                <a:ea typeface="標楷體" pitchFamily="65" charset="-120"/>
              </a:rPr>
              <a:t>。</a:t>
            </a:r>
            <a:endParaRPr kumimoji="0" lang="en-US" altLang="zh-TW" sz="1800">
              <a:solidFill>
                <a:srgbClr val="FF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2639A3-CC2E-48A1-8DC3-EE8E6B97E84B}"/>
              </a:ext>
            </a:extLst>
          </p:cNvPr>
          <p:cNvSpPr>
            <a:spLocks noGrp="1"/>
          </p:cNvSpPr>
          <p:nvPr>
            <p:ph type="title" idx="4294967295"/>
          </p:nvPr>
        </p:nvSpPr>
        <p:spPr>
          <a:xfrm>
            <a:off x="457200" y="44624"/>
            <a:ext cx="82296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10595" name="投影片編號版面配置區 5"/>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lgn="r" eaLnBrk="1" hangingPunct="1">
              <a:spcBef>
                <a:spcPct val="0"/>
              </a:spcBef>
              <a:buFontTx/>
              <a:buNone/>
            </a:pPr>
            <a:fld id="{F31F6258-4224-4EBE-AA92-40438B633A45}" type="slidenum">
              <a:rPr kumimoji="0" lang="en-US" altLang="zh-TW" sz="1200">
                <a:solidFill>
                  <a:srgbClr val="0C3226"/>
                </a:solidFill>
              </a:rPr>
              <a:pPr algn="r" eaLnBrk="1" hangingPunct="1">
                <a:spcBef>
                  <a:spcPct val="0"/>
                </a:spcBef>
                <a:buFontTx/>
                <a:buNone/>
              </a:pPr>
              <a:t>45</a:t>
            </a:fld>
            <a:endParaRPr kumimoji="0" lang="en-US" altLang="zh-TW" sz="1200">
              <a:solidFill>
                <a:srgbClr val="0C3226"/>
              </a:solidFill>
            </a:endParaRPr>
          </a:p>
        </p:txBody>
      </p:sp>
      <p:grpSp>
        <p:nvGrpSpPr>
          <p:cNvPr id="110596" name="群組 19"/>
          <p:cNvGrpSpPr>
            <a:grpSpLocks/>
          </p:cNvGrpSpPr>
          <p:nvPr/>
        </p:nvGrpSpPr>
        <p:grpSpPr bwMode="auto">
          <a:xfrm>
            <a:off x="34925" y="1598613"/>
            <a:ext cx="4105275" cy="5086350"/>
            <a:chOff x="639151" y="1500174"/>
            <a:chExt cx="4286250" cy="5086350"/>
          </a:xfrm>
        </p:grpSpPr>
        <p:pic>
          <p:nvPicPr>
            <p:cNvPr id="110599" name="圖片 5" descr="P52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9151"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28E97650-A373-4FD5-A157-94880F3147E3}"/>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10597" name="文字方塊 7"/>
          <p:cNvSpPr txBox="1">
            <a:spLocks noChangeArrowheads="1"/>
          </p:cNvSpPr>
          <p:nvPr/>
        </p:nvSpPr>
        <p:spPr bwMode="auto">
          <a:xfrm>
            <a:off x="3214718" y="1428810"/>
            <a:ext cx="4929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spcBef>
                <a:spcPct val="0"/>
              </a:spcBef>
              <a:buFontTx/>
              <a:buNone/>
            </a:pPr>
            <a:r>
              <a:rPr lang="en-US" altLang="zh-TW" sz="2800" b="1">
                <a:solidFill>
                  <a:srgbClr val="FF0000"/>
                </a:solidFill>
                <a:latin typeface="標楷體" pitchFamily="65" charset="-120"/>
                <a:ea typeface="標楷體" pitchFamily="65" charset="-120"/>
              </a:rPr>
              <a:t>(</a:t>
            </a:r>
            <a:r>
              <a:rPr lang="zh-TW" altLang="en-US" sz="2800" b="1">
                <a:solidFill>
                  <a:srgbClr val="FF0000"/>
                </a:solidFill>
                <a:latin typeface="標楷體" pitchFamily="65" charset="-120"/>
                <a:ea typeface="標楷體" pitchFamily="65" charset="-120"/>
              </a:rPr>
              <a:t>私立高中普通科、綜合高中</a:t>
            </a:r>
            <a:r>
              <a:rPr lang="en-US" altLang="zh-TW" sz="2800" b="1">
                <a:solidFill>
                  <a:srgbClr val="FF0000"/>
                </a:solidFill>
                <a:latin typeface="標楷體" pitchFamily="65" charset="-120"/>
                <a:ea typeface="標楷體" pitchFamily="65" charset="-120"/>
              </a:rPr>
              <a:t>)</a:t>
            </a:r>
            <a:endParaRPr lang="zh-TW" altLang="en-US" sz="2800" b="1">
              <a:solidFill>
                <a:srgbClr val="FF0000"/>
              </a:solidFill>
              <a:latin typeface="標楷體" pitchFamily="65" charset="-120"/>
              <a:ea typeface="標楷體" pitchFamily="65" charset="-120"/>
            </a:endParaRPr>
          </a:p>
        </p:txBody>
      </p:sp>
      <p:sp>
        <p:nvSpPr>
          <p:cNvPr id="110598" name="文字方塊 4"/>
          <p:cNvSpPr txBox="1">
            <a:spLocks noChangeArrowheads="1"/>
          </p:cNvSpPr>
          <p:nvPr/>
        </p:nvSpPr>
        <p:spPr bwMode="auto">
          <a:xfrm>
            <a:off x="3492500" y="1916142"/>
            <a:ext cx="5561013"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lvl="1" eaLnBrk="1" hangingPunct="1">
              <a:spcBef>
                <a:spcPct val="0"/>
              </a:spcBef>
              <a:buFont typeface="Wingdings" pitchFamily="2" charset="2"/>
              <a:buChar char="ü"/>
            </a:pPr>
            <a:r>
              <a:rPr kumimoji="0" lang="zh-TW" altLang="en-US" sz="2400" u="sng">
                <a:solidFill>
                  <a:schemeClr val="tx1"/>
                </a:solidFill>
                <a:latin typeface="標楷體" pitchFamily="65" charset="-120"/>
                <a:ea typeface="標楷體" pitchFamily="65" charset="-120"/>
              </a:rPr>
              <a:t>全區</a:t>
            </a:r>
            <a:r>
              <a:rPr kumimoji="0" lang="zh-TW" altLang="en-US" sz="2400">
                <a:solidFill>
                  <a:schemeClr val="tx1"/>
                </a:solidFill>
                <a:latin typeface="標楷體" pitchFamily="65" charset="-120"/>
                <a:ea typeface="標楷體" pitchFamily="65" charset="-120"/>
              </a:rPr>
              <a:t>增額分配：</a:t>
            </a:r>
            <a:r>
              <a:rPr kumimoji="0" lang="en-US" altLang="zh-TW" sz="2400">
                <a:solidFill>
                  <a:schemeClr val="tx1"/>
                </a:solidFill>
                <a:latin typeface="標楷體" pitchFamily="65" charset="-120"/>
                <a:ea typeface="標楷體" pitchFamily="65" charset="-120"/>
              </a:rPr>
              <a:t/>
            </a:r>
            <a:br>
              <a:rPr kumimoji="0" lang="en-US" altLang="zh-TW" sz="2400">
                <a:solidFill>
                  <a:schemeClr val="tx1"/>
                </a:solidFill>
                <a:latin typeface="標楷體" pitchFamily="65" charset="-120"/>
                <a:ea typeface="標楷體" pitchFamily="65" charset="-120"/>
              </a:rPr>
            </a:br>
            <a:r>
              <a:rPr kumimoji="0" lang="zh-TW" altLang="en-US" sz="2400">
                <a:solidFill>
                  <a:schemeClr val="tx1"/>
                </a:solidFill>
                <a:latin typeface="標楷體" pitchFamily="65" charset="-120"/>
                <a:ea typeface="標楷體" pitchFamily="65" charset="-120"/>
              </a:rPr>
              <a:t>六和高中、治平高中</a:t>
            </a:r>
            <a:r>
              <a:rPr kumimoji="0" lang="en-US" altLang="zh-TW" sz="2400">
                <a:solidFill>
                  <a:schemeClr val="tx1"/>
                </a:solidFill>
                <a:latin typeface="標楷體" pitchFamily="65" charset="-120"/>
                <a:ea typeface="標楷體" pitchFamily="65" charset="-120"/>
              </a:rPr>
              <a:t>(</a:t>
            </a:r>
            <a:r>
              <a:rPr kumimoji="0" lang="zh-TW" altLang="en-US" sz="2400">
                <a:solidFill>
                  <a:schemeClr val="tx1"/>
                </a:solidFill>
                <a:latin typeface="標楷體" pitchFamily="65" charset="-120"/>
                <a:ea typeface="標楷體" pitchFamily="65" charset="-120"/>
              </a:rPr>
              <a:t>綜合高中</a:t>
            </a:r>
            <a:r>
              <a:rPr kumimoji="0" lang="en-US" altLang="zh-TW" sz="2400">
                <a:solidFill>
                  <a:schemeClr val="tx1"/>
                </a:solidFill>
                <a:latin typeface="標楷體" pitchFamily="65" charset="-120"/>
                <a:ea typeface="標楷體" pitchFamily="65" charset="-120"/>
              </a:rPr>
              <a:t>)</a:t>
            </a:r>
            <a:r>
              <a:rPr kumimoji="0" lang="zh-TW" altLang="en-US" sz="2400">
                <a:solidFill>
                  <a:schemeClr val="tx1"/>
                </a:solidFill>
                <a:latin typeface="標楷體" pitchFamily="65" charset="-120"/>
                <a:ea typeface="標楷體" pitchFamily="65" charset="-120"/>
              </a:rPr>
              <a:t>，各國中</a:t>
            </a:r>
            <a:r>
              <a:rPr kumimoji="0" lang="en-US" altLang="zh-TW" sz="2400">
                <a:solidFill>
                  <a:schemeClr val="tx1"/>
                </a:solidFill>
                <a:latin typeface="標楷體" pitchFamily="65" charset="-120"/>
                <a:ea typeface="標楷體" pitchFamily="65" charset="-120"/>
              </a:rPr>
              <a:t>1</a:t>
            </a:r>
            <a:r>
              <a:rPr kumimoji="0" lang="zh-TW" altLang="en-US" sz="2400">
                <a:solidFill>
                  <a:schemeClr val="tx1"/>
                </a:solidFill>
                <a:latin typeface="標楷體" pitchFamily="65" charset="-120"/>
                <a:ea typeface="標楷體" pitchFamily="65" charset="-120"/>
              </a:rPr>
              <a:t>名；治平高中普通科各國中各</a:t>
            </a:r>
            <a:r>
              <a:rPr kumimoji="0" lang="en-US" altLang="zh-TW" sz="2400">
                <a:solidFill>
                  <a:schemeClr val="tx1"/>
                </a:solidFill>
                <a:latin typeface="標楷體" pitchFamily="65" charset="-120"/>
                <a:ea typeface="標楷體" pitchFamily="65" charset="-120"/>
              </a:rPr>
              <a:t>2</a:t>
            </a:r>
            <a:r>
              <a:rPr kumimoji="0" lang="zh-TW" altLang="en-US" sz="2400">
                <a:solidFill>
                  <a:schemeClr val="tx1"/>
                </a:solidFill>
                <a:latin typeface="標楷體" pitchFamily="65" charset="-120"/>
                <a:ea typeface="標楷體" pitchFamily="65" charset="-120"/>
              </a:rPr>
              <a:t>名。</a:t>
            </a:r>
            <a:endParaRPr kumimoji="0" lang="en-US" altLang="zh-TW" sz="2400">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sz="2400" u="sng">
                <a:solidFill>
                  <a:schemeClr val="tx1"/>
                </a:solidFill>
                <a:latin typeface="標楷體" pitchFamily="65" charset="-120"/>
                <a:ea typeface="標楷體" pitchFamily="65" charset="-120"/>
              </a:rPr>
              <a:t>北區</a:t>
            </a:r>
            <a:r>
              <a:rPr kumimoji="0" lang="zh-TW" altLang="en-US" sz="2400">
                <a:solidFill>
                  <a:schemeClr val="tx1"/>
                </a:solidFill>
                <a:latin typeface="標楷體" pitchFamily="65" charset="-120"/>
                <a:ea typeface="標楷體" pitchFamily="65" charset="-120"/>
              </a:rPr>
              <a:t>增額分配：</a:t>
            </a:r>
            <a:r>
              <a:rPr kumimoji="0" lang="en-US" altLang="zh-TW" sz="2400">
                <a:solidFill>
                  <a:schemeClr val="tx1"/>
                </a:solidFill>
                <a:latin typeface="標楷體" pitchFamily="65" charset="-120"/>
                <a:ea typeface="標楷體" pitchFamily="65" charset="-120"/>
              </a:rPr>
              <a:t/>
            </a:r>
            <a:br>
              <a:rPr kumimoji="0" lang="en-US" altLang="zh-TW" sz="2400">
                <a:solidFill>
                  <a:schemeClr val="tx1"/>
                </a:solidFill>
                <a:latin typeface="標楷體" pitchFamily="65" charset="-120"/>
                <a:ea typeface="標楷體" pitchFamily="65" charset="-120"/>
              </a:rPr>
            </a:br>
            <a:r>
              <a:rPr kumimoji="0" lang="zh-TW" altLang="en-US" sz="2400">
                <a:solidFill>
                  <a:schemeClr val="tx1"/>
                </a:solidFill>
                <a:latin typeface="標楷體" pitchFamily="65" charset="-120"/>
                <a:ea typeface="標楷體" pitchFamily="65" charset="-120"/>
              </a:rPr>
              <a:t>至善高中、大興高中、育達高中、光啟高中，各國中</a:t>
            </a:r>
            <a:r>
              <a:rPr kumimoji="0" lang="en-US" altLang="zh-TW" sz="2400">
                <a:solidFill>
                  <a:schemeClr val="tx1"/>
                </a:solidFill>
                <a:latin typeface="標楷體" pitchFamily="65" charset="-120"/>
                <a:ea typeface="標楷體" pitchFamily="65" charset="-120"/>
              </a:rPr>
              <a:t>1</a:t>
            </a:r>
            <a:r>
              <a:rPr kumimoji="0" lang="zh-TW" altLang="en-US" sz="2400">
                <a:solidFill>
                  <a:schemeClr val="tx1"/>
                </a:solidFill>
                <a:latin typeface="標楷體" pitchFamily="65" charset="-120"/>
                <a:ea typeface="標楷體" pitchFamily="65" charset="-120"/>
              </a:rPr>
              <a:t>名；</a:t>
            </a:r>
            <a:r>
              <a:rPr kumimoji="0" lang="en-US" altLang="zh-TW" sz="2400">
                <a:solidFill>
                  <a:schemeClr val="tx1"/>
                </a:solidFill>
                <a:latin typeface="標楷體" pitchFamily="65" charset="-120"/>
                <a:ea typeface="標楷體" pitchFamily="65" charset="-120"/>
              </a:rPr>
              <a:t/>
            </a:r>
            <a:br>
              <a:rPr kumimoji="0" lang="en-US" altLang="zh-TW" sz="2400">
                <a:solidFill>
                  <a:schemeClr val="tx1"/>
                </a:solidFill>
                <a:latin typeface="標楷體" pitchFamily="65" charset="-120"/>
                <a:ea typeface="標楷體" pitchFamily="65" charset="-120"/>
              </a:rPr>
            </a:br>
            <a:r>
              <a:rPr kumimoji="0" lang="zh-TW" altLang="en-US" sz="2400">
                <a:solidFill>
                  <a:schemeClr val="tx1"/>
                </a:solidFill>
                <a:latin typeface="標楷體" pitchFamily="65" charset="-120"/>
                <a:ea typeface="標楷體" pitchFamily="65" charset="-120"/>
              </a:rPr>
              <a:t>新興高中、振聲高中</a:t>
            </a:r>
            <a:r>
              <a:rPr kumimoji="0" lang="zh-TW" altLang="en-US" sz="2400">
                <a:solidFill>
                  <a:schemeClr val="tx1"/>
                </a:solidFill>
                <a:latin typeface="新細明體" pitchFamily="18" charset="-120"/>
              </a:rPr>
              <a:t>、</a:t>
            </a:r>
            <a:r>
              <a:rPr kumimoji="0" lang="zh-TW" altLang="en-US" sz="2400">
                <a:solidFill>
                  <a:schemeClr val="tx1"/>
                </a:solidFill>
                <a:latin typeface="標楷體" pitchFamily="65" charset="-120"/>
                <a:ea typeface="標楷體" pitchFamily="65" charset="-120"/>
              </a:rPr>
              <a:t>啟英高中，各國中</a:t>
            </a:r>
            <a:r>
              <a:rPr kumimoji="0" lang="en-US" altLang="zh-TW" sz="2400">
                <a:solidFill>
                  <a:schemeClr val="tx1"/>
                </a:solidFill>
                <a:latin typeface="標楷體" pitchFamily="65" charset="-120"/>
                <a:ea typeface="標楷體" pitchFamily="65" charset="-120"/>
              </a:rPr>
              <a:t>2</a:t>
            </a:r>
            <a:r>
              <a:rPr kumimoji="0" lang="zh-TW" altLang="en-US" sz="2400">
                <a:solidFill>
                  <a:schemeClr val="tx1"/>
                </a:solidFill>
                <a:latin typeface="標楷體" pitchFamily="65" charset="-120"/>
                <a:ea typeface="標楷體" pitchFamily="65" charset="-120"/>
              </a:rPr>
              <a:t>名。</a:t>
            </a:r>
            <a:endParaRPr kumimoji="0" lang="en-US" altLang="zh-TW" sz="2400">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sz="2400" u="sng">
                <a:solidFill>
                  <a:schemeClr val="tx1"/>
                </a:solidFill>
                <a:latin typeface="標楷體" pitchFamily="65" charset="-120"/>
                <a:ea typeface="標楷體" pitchFamily="65" charset="-120"/>
              </a:rPr>
              <a:t>南區</a:t>
            </a:r>
            <a:r>
              <a:rPr kumimoji="0" lang="zh-TW" altLang="en-US" sz="2400">
                <a:solidFill>
                  <a:schemeClr val="tx1"/>
                </a:solidFill>
                <a:latin typeface="標楷體" pitchFamily="65" charset="-120"/>
                <a:ea typeface="標楷體" pitchFamily="65" charset="-120"/>
              </a:rPr>
              <a:t>增額分配：</a:t>
            </a:r>
            <a:r>
              <a:rPr kumimoji="0" lang="en-US" altLang="zh-TW" sz="2400">
                <a:solidFill>
                  <a:schemeClr val="tx1"/>
                </a:solidFill>
                <a:latin typeface="標楷體" pitchFamily="65" charset="-120"/>
                <a:ea typeface="標楷體" pitchFamily="65" charset="-120"/>
              </a:rPr>
              <a:t/>
            </a:r>
            <a:br>
              <a:rPr kumimoji="0" lang="en-US" altLang="zh-TW" sz="2400">
                <a:solidFill>
                  <a:schemeClr val="tx1"/>
                </a:solidFill>
                <a:latin typeface="標楷體" pitchFamily="65" charset="-120"/>
                <a:ea typeface="標楷體" pitchFamily="65" charset="-120"/>
              </a:rPr>
            </a:br>
            <a:r>
              <a:rPr kumimoji="0" lang="zh-TW" altLang="en-US" sz="2400">
                <a:solidFill>
                  <a:schemeClr val="tx1"/>
                </a:solidFill>
                <a:latin typeface="標楷體" pitchFamily="65" charset="-120"/>
                <a:ea typeface="標楷體" pitchFamily="65" charset="-120"/>
              </a:rPr>
              <a:t>復旦高中、啟英高中、懷恩高中、新興高中，各國中</a:t>
            </a:r>
            <a:r>
              <a:rPr kumimoji="0" lang="en-US" altLang="zh-TW" sz="2400">
                <a:solidFill>
                  <a:schemeClr val="tx1"/>
                </a:solidFill>
                <a:latin typeface="標楷體" pitchFamily="65" charset="-120"/>
                <a:ea typeface="標楷體" pitchFamily="65" charset="-120"/>
              </a:rPr>
              <a:t>1</a:t>
            </a:r>
            <a:r>
              <a:rPr kumimoji="0" lang="zh-TW" altLang="en-US" sz="2400">
                <a:solidFill>
                  <a:schemeClr val="tx1"/>
                </a:solidFill>
                <a:latin typeface="標楷體" pitchFamily="65" charset="-120"/>
                <a:ea typeface="標楷體" pitchFamily="65" charset="-120"/>
              </a:rPr>
              <a:t>名；</a:t>
            </a:r>
            <a:r>
              <a:rPr kumimoji="0" lang="en-US" altLang="zh-TW" sz="2400">
                <a:solidFill>
                  <a:schemeClr val="tx1"/>
                </a:solidFill>
                <a:latin typeface="標楷體" pitchFamily="65" charset="-120"/>
                <a:ea typeface="標楷體" pitchFamily="65" charset="-120"/>
              </a:rPr>
              <a:t/>
            </a:r>
            <a:br>
              <a:rPr kumimoji="0" lang="en-US" altLang="zh-TW" sz="2400">
                <a:solidFill>
                  <a:schemeClr val="tx1"/>
                </a:solidFill>
                <a:latin typeface="標楷體" pitchFamily="65" charset="-120"/>
                <a:ea typeface="標楷體" pitchFamily="65" charset="-120"/>
              </a:rPr>
            </a:br>
            <a:r>
              <a:rPr kumimoji="0" lang="zh-TW" altLang="en-US" sz="2400">
                <a:solidFill>
                  <a:schemeClr val="tx1"/>
                </a:solidFill>
                <a:latin typeface="標楷體" pitchFamily="65" charset="-120"/>
                <a:ea typeface="標楷體" pitchFamily="65" charset="-120"/>
              </a:rPr>
              <a:t>育達高中，各國中</a:t>
            </a:r>
            <a:r>
              <a:rPr kumimoji="0" lang="en-US" altLang="zh-TW" sz="2400">
                <a:solidFill>
                  <a:schemeClr val="tx1"/>
                </a:solidFill>
                <a:latin typeface="標楷體" pitchFamily="65" charset="-120"/>
                <a:ea typeface="標楷體" pitchFamily="65" charset="-120"/>
              </a:rPr>
              <a:t>2</a:t>
            </a:r>
            <a:r>
              <a:rPr kumimoji="0" lang="zh-TW" altLang="en-US" sz="2400">
                <a:solidFill>
                  <a:schemeClr val="tx1"/>
                </a:solidFill>
                <a:latin typeface="標楷體" pitchFamily="65" charset="-120"/>
                <a:ea typeface="標楷體" pitchFamily="65" charset="-120"/>
              </a:rPr>
              <a:t>名。</a:t>
            </a:r>
            <a:endParaRPr kumimoji="0" lang="en-US" altLang="zh-TW" sz="2400">
              <a:solidFill>
                <a:schemeClr val="tx1"/>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第二類學校</a:t>
            </a:r>
          </a:p>
        </p:txBody>
      </p:sp>
      <p:pic>
        <p:nvPicPr>
          <p:cNvPr id="111619"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512764" y="1357313"/>
            <a:ext cx="4273550" cy="5072062"/>
          </a:xfrm>
        </p:spPr>
      </p:pic>
      <p:sp>
        <p:nvSpPr>
          <p:cNvPr id="111620" name="文字方塊 3"/>
          <p:cNvSpPr txBox="1">
            <a:spLocks noChangeArrowheads="1"/>
          </p:cNvSpPr>
          <p:nvPr/>
        </p:nvSpPr>
        <p:spPr bwMode="auto">
          <a:xfrm>
            <a:off x="4427539" y="1519238"/>
            <a:ext cx="460851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lvl="1" eaLnBrk="1" hangingPunct="1">
              <a:spcBef>
                <a:spcPct val="0"/>
              </a:spcBef>
              <a:buFont typeface="Wingdings" pitchFamily="2" charset="2"/>
              <a:buChar char="ü"/>
            </a:pPr>
            <a:r>
              <a:rPr kumimoji="0" lang="zh-TW" altLang="en-US">
                <a:solidFill>
                  <a:schemeClr val="tx1"/>
                </a:solidFill>
                <a:latin typeface="標楷體" pitchFamily="65" charset="-120"/>
                <a:ea typeface="標楷體" pitchFamily="65" charset="-120"/>
              </a:rPr>
              <a:t>龜山區：壽山高中</a:t>
            </a:r>
            <a:endParaRPr kumimoji="0" lang="en-US" altLang="zh-TW">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a:solidFill>
                  <a:schemeClr val="tx1"/>
                </a:solidFill>
                <a:latin typeface="標楷體" pitchFamily="65" charset="-120"/>
                <a:ea typeface="標楷體" pitchFamily="65" charset="-120"/>
              </a:rPr>
              <a:t>蘆竹區：南崁高中</a:t>
            </a:r>
            <a:endParaRPr kumimoji="0" lang="en-US" altLang="zh-TW">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a:solidFill>
                  <a:schemeClr val="tx1"/>
                </a:solidFill>
                <a:latin typeface="標楷體" pitchFamily="65" charset="-120"/>
                <a:ea typeface="標楷體" pitchFamily="65" charset="-120"/>
              </a:rPr>
              <a:t>大園區：大園國際高中</a:t>
            </a:r>
            <a:endParaRPr kumimoji="0" lang="en-US" altLang="zh-TW">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a:solidFill>
                  <a:schemeClr val="tx1"/>
                </a:solidFill>
                <a:latin typeface="標楷體" pitchFamily="65" charset="-120"/>
                <a:ea typeface="標楷體" pitchFamily="65" charset="-120"/>
              </a:rPr>
              <a:t>觀音區：觀音高中</a:t>
            </a:r>
            <a:endParaRPr kumimoji="0" lang="en-US" altLang="zh-TW">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a:solidFill>
                  <a:schemeClr val="tx1"/>
                </a:solidFill>
                <a:latin typeface="標楷體" pitchFamily="65" charset="-120"/>
                <a:ea typeface="標楷體" pitchFamily="65" charset="-120"/>
              </a:rPr>
              <a:t>新屋區：新屋高中</a:t>
            </a:r>
            <a:endParaRPr kumimoji="0" lang="en-US" altLang="zh-TW">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a:solidFill>
                  <a:schemeClr val="tx1"/>
                </a:solidFill>
                <a:latin typeface="標楷體" pitchFamily="65" charset="-120"/>
                <a:ea typeface="標楷體" pitchFamily="65" charset="-120"/>
              </a:rPr>
              <a:t>楊梅區：楊梅高中</a:t>
            </a:r>
            <a:endParaRPr kumimoji="0" lang="en-US" altLang="zh-TW">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a:solidFill>
                  <a:schemeClr val="tx1"/>
                </a:solidFill>
                <a:latin typeface="標楷體" pitchFamily="65" charset="-120"/>
                <a:ea typeface="標楷體" pitchFamily="65" charset="-120"/>
              </a:rPr>
              <a:t>平鎮區：平鎮高中</a:t>
            </a:r>
            <a:endParaRPr kumimoji="0" lang="en-US" altLang="zh-TW">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a:solidFill>
                  <a:schemeClr val="tx1"/>
                </a:solidFill>
                <a:latin typeface="標楷體" pitchFamily="65" charset="-120"/>
                <a:ea typeface="標楷體" pitchFamily="65" charset="-120"/>
              </a:rPr>
              <a:t>龍潭區：龍潭高中</a:t>
            </a:r>
            <a:endParaRPr kumimoji="0" lang="en-US" altLang="zh-TW">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a:solidFill>
                  <a:schemeClr val="tx1"/>
                </a:solidFill>
                <a:latin typeface="標楷體" pitchFamily="65" charset="-120"/>
                <a:ea typeface="標楷體" pitchFamily="65" charset="-120"/>
              </a:rPr>
              <a:t>大溪區：大溪高中</a:t>
            </a:r>
            <a:endParaRPr kumimoji="0" lang="en-US" altLang="zh-TW">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a:solidFill>
                  <a:schemeClr val="tx1"/>
                </a:solidFill>
                <a:latin typeface="標楷體" pitchFamily="65" charset="-120"/>
                <a:ea typeface="標楷體" pitchFamily="65" charset="-120"/>
              </a:rPr>
              <a:t>復興區：</a:t>
            </a:r>
            <a:r>
              <a:rPr kumimoji="0" lang="zh-TW" altLang="en-US" sz="1800">
                <a:solidFill>
                  <a:schemeClr val="tx1"/>
                </a:solidFill>
                <a:latin typeface="標楷體" pitchFamily="65" charset="-120"/>
                <a:ea typeface="標楷體" pitchFamily="65" charset="-120"/>
              </a:rPr>
              <a:t>大溪高中、羅浮高中</a:t>
            </a:r>
            <a:endParaRPr kumimoji="0" lang="en-US" altLang="zh-TW" sz="1800">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a:solidFill>
                  <a:schemeClr val="tx1"/>
                </a:solidFill>
                <a:latin typeface="標楷體" pitchFamily="65" charset="-120"/>
                <a:ea typeface="標楷體" pitchFamily="65" charset="-120"/>
              </a:rPr>
              <a:t>八德區：永豐高中</a:t>
            </a:r>
            <a:endParaRPr kumimoji="0" lang="zh-TW" altLang="zh-TW">
              <a:solidFill>
                <a:schemeClr val="tx1"/>
              </a:solidFill>
              <a:latin typeface="標楷體" pitchFamily="65" charset="-120"/>
              <a:ea typeface="標楷體" pitchFamily="65" charset="-120"/>
            </a:endParaRPr>
          </a:p>
        </p:txBody>
      </p:sp>
      <p:sp>
        <p:nvSpPr>
          <p:cNvPr id="6" name="甜甜圈 5">
            <a:extLst>
              <a:ext uri="{FF2B5EF4-FFF2-40B4-BE49-F238E27FC236}">
                <a16:creationId xmlns:a16="http://schemas.microsoft.com/office/drawing/2014/main" id="{45CF5806-CBC4-4779-BF78-985506A89FBF}"/>
              </a:ext>
            </a:extLst>
          </p:cNvPr>
          <p:cNvSpPr/>
          <p:nvPr/>
        </p:nvSpPr>
        <p:spPr>
          <a:xfrm>
            <a:off x="3429002" y="2071748"/>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 name="甜甜圈 6">
            <a:extLst>
              <a:ext uri="{FF2B5EF4-FFF2-40B4-BE49-F238E27FC236}">
                <a16:creationId xmlns:a16="http://schemas.microsoft.com/office/drawing/2014/main" id="{86B49D6A-500F-4B15-9FE8-9AC69CEF992C}"/>
              </a:ext>
            </a:extLst>
          </p:cNvPr>
          <p:cNvSpPr/>
          <p:nvPr/>
        </p:nvSpPr>
        <p:spPr>
          <a:xfrm>
            <a:off x="2214593" y="3143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1500218" y="3071873"/>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9" name="甜甜圈 8">
            <a:extLst>
              <a:ext uri="{FF2B5EF4-FFF2-40B4-BE49-F238E27FC236}">
                <a16:creationId xmlns:a16="http://schemas.microsoft.com/office/drawing/2014/main" id="{0A8AEFAD-BC43-478F-AD10-71503D0B2CC6}"/>
              </a:ext>
            </a:extLst>
          </p:cNvPr>
          <p:cNvSpPr/>
          <p:nvPr/>
        </p:nvSpPr>
        <p:spPr>
          <a:xfrm>
            <a:off x="2143127" y="3714750"/>
            <a:ext cx="504825"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2928938" y="3500442"/>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 name="甜甜圈 10">
            <a:extLst>
              <a:ext uri="{FF2B5EF4-FFF2-40B4-BE49-F238E27FC236}">
                <a16:creationId xmlns:a16="http://schemas.microsoft.com/office/drawing/2014/main" id="{DCC23856-D3EA-45E2-AE31-0C7F867457C1}"/>
              </a:ext>
            </a:extLst>
          </p:cNvPr>
          <p:cNvSpPr/>
          <p:nvPr/>
        </p:nvSpPr>
        <p:spPr>
          <a:xfrm>
            <a:off x="3571875" y="4714935"/>
            <a:ext cx="503238"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2" name="甜甜圈 11">
            <a:extLst>
              <a:ext uri="{FF2B5EF4-FFF2-40B4-BE49-F238E27FC236}">
                <a16:creationId xmlns:a16="http://schemas.microsoft.com/office/drawing/2014/main" id="{73E01538-2C9A-410F-9E03-A386376052F9}"/>
              </a:ext>
            </a:extLst>
          </p:cNvPr>
          <p:cNvSpPr/>
          <p:nvPr/>
        </p:nvSpPr>
        <p:spPr>
          <a:xfrm>
            <a:off x="2857502" y="1643070"/>
            <a:ext cx="504825"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3" name="甜甜圈 12">
            <a:extLst>
              <a:ext uri="{FF2B5EF4-FFF2-40B4-BE49-F238E27FC236}">
                <a16:creationId xmlns:a16="http://schemas.microsoft.com/office/drawing/2014/main" id="{C89F5E97-B55B-47FF-9880-3761AB0CC709}"/>
              </a:ext>
            </a:extLst>
          </p:cNvPr>
          <p:cNvSpPr/>
          <p:nvPr/>
        </p:nvSpPr>
        <p:spPr>
          <a:xfrm>
            <a:off x="2071718" y="1643070"/>
            <a:ext cx="503237"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4" name="甜甜圈 13">
            <a:extLst>
              <a:ext uri="{FF2B5EF4-FFF2-40B4-BE49-F238E27FC236}">
                <a16:creationId xmlns:a16="http://schemas.microsoft.com/office/drawing/2014/main" id="{D229811A-0B80-4464-BB0A-9DB9287CFFED}"/>
              </a:ext>
            </a:extLst>
          </p:cNvPr>
          <p:cNvSpPr/>
          <p:nvPr/>
        </p:nvSpPr>
        <p:spPr>
          <a:xfrm>
            <a:off x="1357343" y="2000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928688" y="2500373"/>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6" name="甜甜圈 15">
            <a:extLst>
              <a:ext uri="{FF2B5EF4-FFF2-40B4-BE49-F238E27FC236}">
                <a16:creationId xmlns:a16="http://schemas.microsoft.com/office/drawing/2014/main" id="{0603F01C-3825-45D4-8FB9-BDB107BD91B2}"/>
              </a:ext>
            </a:extLst>
          </p:cNvPr>
          <p:cNvSpPr/>
          <p:nvPr/>
        </p:nvSpPr>
        <p:spPr>
          <a:xfrm>
            <a:off x="2928938" y="2786123"/>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1632" name="投影片編號版面配置區 4"/>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r" eaLnBrk="1" hangingPunct="1">
              <a:spcBef>
                <a:spcPct val="0"/>
              </a:spcBef>
              <a:buFontTx/>
              <a:buNone/>
            </a:pPr>
            <a:fld id="{86A0700F-E092-48A3-B17A-50E3D3B65538}" type="slidenum">
              <a:rPr kumimoji="0" lang="en-US" altLang="zh-TW" sz="1200">
                <a:solidFill>
                  <a:srgbClr val="0C3226"/>
                </a:solidFill>
              </a:rPr>
              <a:pPr algn="r" eaLnBrk="1" hangingPunct="1">
                <a:spcBef>
                  <a:spcPct val="0"/>
                </a:spcBef>
                <a:buFontTx/>
                <a:buNone/>
              </a:pPr>
              <a:t>46</a:t>
            </a:fld>
            <a:endParaRPr kumimoji="0" lang="en-US" altLang="zh-TW" sz="1200">
              <a:solidFill>
                <a:srgbClr val="0C3226"/>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B0C814-EB1A-4DE1-B3D8-6127BB838C4D}"/>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第三類學校</a:t>
            </a:r>
          </a:p>
        </p:txBody>
      </p:sp>
      <p:pic>
        <p:nvPicPr>
          <p:cNvPr id="112643" name="內容版面配置區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213" y="1497013"/>
            <a:ext cx="42481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文字方塊 5"/>
          <p:cNvSpPr txBox="1">
            <a:spLocks noChangeArrowheads="1"/>
          </p:cNvSpPr>
          <p:nvPr/>
        </p:nvSpPr>
        <p:spPr bwMode="auto">
          <a:xfrm>
            <a:off x="4572030" y="1406544"/>
            <a:ext cx="43926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lvl="1" eaLnBrk="1" hangingPunct="1">
              <a:spcBef>
                <a:spcPct val="0"/>
              </a:spcBef>
              <a:buFont typeface="Wingdings" pitchFamily="2" charset="2"/>
              <a:buChar char="ü"/>
            </a:pPr>
            <a:r>
              <a:rPr kumimoji="0" lang="zh-TW" altLang="en-US">
                <a:solidFill>
                  <a:schemeClr val="tx1"/>
                </a:solidFill>
                <a:latin typeface="標楷體" pitchFamily="65" charset="-120"/>
                <a:ea typeface="標楷體" pitchFamily="65" charset="-120"/>
              </a:rPr>
              <a:t>桃園區：永豐高中、壽山高中、南崁高中、大園國際高中。</a:t>
            </a:r>
            <a:endParaRPr kumimoji="0" lang="en-US" altLang="zh-TW">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a:solidFill>
                  <a:schemeClr val="tx1"/>
                </a:solidFill>
                <a:latin typeface="標楷體" pitchFamily="65" charset="-120"/>
                <a:ea typeface="標楷體" pitchFamily="65" charset="-120"/>
              </a:rPr>
              <a:t>中壢區：永豐高中、平鎮高中、大園國際高中、楊梅高中、觀音高中、新屋高中。</a:t>
            </a:r>
            <a:endParaRPr kumimoji="0" lang="en-US" altLang="zh-TW">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a:solidFill>
                  <a:schemeClr val="tx1"/>
                </a:solidFill>
                <a:latin typeface="標楷體" pitchFamily="65" charset="-120"/>
                <a:ea typeface="標楷體" pitchFamily="65" charset="-120"/>
              </a:rPr>
              <a:t>永豐高中與大園國際高中位近桃園區與中壢區，同時支援兩區。 </a:t>
            </a:r>
            <a:endParaRPr kumimoji="0" lang="en-US" altLang="zh-TW">
              <a:solidFill>
                <a:schemeClr val="tx1"/>
              </a:solidFill>
              <a:latin typeface="標楷體" pitchFamily="65" charset="-120"/>
              <a:ea typeface="標楷體" pitchFamily="65" charset="-120"/>
            </a:endParaRPr>
          </a:p>
          <a:p>
            <a:pPr lvl="1" eaLnBrk="1" hangingPunct="1">
              <a:spcBef>
                <a:spcPct val="0"/>
              </a:spcBef>
              <a:buFont typeface="Wingdings" pitchFamily="2" charset="2"/>
              <a:buChar char="ü"/>
            </a:pPr>
            <a:r>
              <a:rPr kumimoji="0" lang="zh-TW" altLang="en-US">
                <a:solidFill>
                  <a:srgbClr val="FF0000"/>
                </a:solidFill>
                <a:latin typeface="標楷體" pitchFamily="65" charset="-120"/>
                <a:ea typeface="標楷體" pitchFamily="65" charset="-120"/>
              </a:rPr>
              <a:t>本類學校以總提供比率接近為原則。</a:t>
            </a:r>
            <a:endParaRPr kumimoji="0" lang="zh-TW" altLang="zh-TW">
              <a:solidFill>
                <a:srgbClr val="FF0000"/>
              </a:solidFill>
              <a:latin typeface="標楷體" pitchFamily="65" charset="-120"/>
              <a:ea typeface="標楷體" pitchFamily="65" charset="-120"/>
            </a:endParaRPr>
          </a:p>
        </p:txBody>
      </p:sp>
      <p:sp>
        <p:nvSpPr>
          <p:cNvPr id="7" name="向上箭號 6">
            <a:extLst>
              <a:ext uri="{FF2B5EF4-FFF2-40B4-BE49-F238E27FC236}">
                <a16:creationId xmlns:a16="http://schemas.microsoft.com/office/drawing/2014/main" id="{6C6A79FF-85B3-49AB-A4F3-649C46ECF41B}"/>
              </a:ext>
            </a:extLst>
          </p:cNvPr>
          <p:cNvSpPr/>
          <p:nvPr/>
        </p:nvSpPr>
        <p:spPr>
          <a:xfrm>
            <a:off x="3143251" y="2714625"/>
            <a:ext cx="21590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 name="向上箭號 7">
            <a:extLst>
              <a:ext uri="{FF2B5EF4-FFF2-40B4-BE49-F238E27FC236}">
                <a16:creationId xmlns:a16="http://schemas.microsoft.com/office/drawing/2014/main" id="{6D16E5C1-A80D-4B05-9215-9FDE3682D67F}"/>
              </a:ext>
            </a:extLst>
          </p:cNvPr>
          <p:cNvSpPr/>
          <p:nvPr/>
        </p:nvSpPr>
        <p:spPr>
          <a:xfrm rot="15287437">
            <a:off x="3629025" y="2444780"/>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上箭號 8">
            <a:extLst>
              <a:ext uri="{FF2B5EF4-FFF2-40B4-BE49-F238E27FC236}">
                <a16:creationId xmlns:a16="http://schemas.microsoft.com/office/drawing/2014/main" id="{121241D9-BD05-4C92-8CFD-1ABFACB9D37D}"/>
              </a:ext>
            </a:extLst>
          </p:cNvPr>
          <p:cNvSpPr/>
          <p:nvPr/>
        </p:nvSpPr>
        <p:spPr>
          <a:xfrm rot="10588426">
            <a:off x="3370264" y="20780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向上箭號 9">
            <a:extLst>
              <a:ext uri="{FF2B5EF4-FFF2-40B4-BE49-F238E27FC236}">
                <a16:creationId xmlns:a16="http://schemas.microsoft.com/office/drawing/2014/main" id="{D4591A04-E0C1-4F47-939D-93941AA6AEB5}"/>
              </a:ext>
            </a:extLst>
          </p:cNvPr>
          <p:cNvSpPr/>
          <p:nvPr/>
        </p:nvSpPr>
        <p:spPr>
          <a:xfrm>
            <a:off x="2439988" y="2924175"/>
            <a:ext cx="215900" cy="3619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 name="向上箭號 10">
            <a:extLst>
              <a:ext uri="{FF2B5EF4-FFF2-40B4-BE49-F238E27FC236}">
                <a16:creationId xmlns:a16="http://schemas.microsoft.com/office/drawing/2014/main" id="{4DA9ED93-42EA-4B93-B2DE-22214A282577}"/>
              </a:ext>
            </a:extLst>
          </p:cNvPr>
          <p:cNvSpPr/>
          <p:nvPr/>
        </p:nvSpPr>
        <p:spPr>
          <a:xfrm rot="10800000">
            <a:off x="2439988" y="22399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2" name="向上箭號 11">
            <a:extLst>
              <a:ext uri="{FF2B5EF4-FFF2-40B4-BE49-F238E27FC236}">
                <a16:creationId xmlns:a16="http://schemas.microsoft.com/office/drawing/2014/main" id="{D6B5F7FD-E405-4FFB-A786-C98F8DBFDF9F}"/>
              </a:ext>
            </a:extLst>
          </p:cNvPr>
          <p:cNvSpPr/>
          <p:nvPr/>
        </p:nvSpPr>
        <p:spPr>
          <a:xfrm rot="1918854">
            <a:off x="2206627" y="28908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3" name="向上箭號 12">
            <a:extLst>
              <a:ext uri="{FF2B5EF4-FFF2-40B4-BE49-F238E27FC236}">
                <a16:creationId xmlns:a16="http://schemas.microsoft.com/office/drawing/2014/main" id="{BF673078-DD15-4462-86F8-973AE6FE6E64}"/>
              </a:ext>
            </a:extLst>
          </p:cNvPr>
          <p:cNvSpPr/>
          <p:nvPr/>
        </p:nvSpPr>
        <p:spPr>
          <a:xfrm rot="18662223">
            <a:off x="2840038" y="293690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4" name="向上箭號 13">
            <a:extLst>
              <a:ext uri="{FF2B5EF4-FFF2-40B4-BE49-F238E27FC236}">
                <a16:creationId xmlns:a16="http://schemas.microsoft.com/office/drawing/2014/main" id="{C3802AB3-F546-4622-A16A-901E8D1519C1}"/>
              </a:ext>
            </a:extLst>
          </p:cNvPr>
          <p:cNvSpPr/>
          <p:nvPr/>
        </p:nvSpPr>
        <p:spPr>
          <a:xfrm rot="7586765">
            <a:off x="2844800" y="221300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2653" name="投影片編號版面配置區 2"/>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r" eaLnBrk="1" hangingPunct="1">
              <a:spcBef>
                <a:spcPct val="0"/>
              </a:spcBef>
              <a:buFontTx/>
              <a:buNone/>
            </a:pPr>
            <a:fld id="{65494710-BCC4-412B-AE52-D0AC208FF02E}" type="slidenum">
              <a:rPr kumimoji="0" lang="en-US" altLang="zh-TW" sz="1200">
                <a:solidFill>
                  <a:srgbClr val="0C3226"/>
                </a:solidFill>
              </a:rPr>
              <a:pPr algn="r" eaLnBrk="1" hangingPunct="1">
                <a:spcBef>
                  <a:spcPct val="0"/>
                </a:spcBef>
                <a:buFontTx/>
                <a:buNone/>
              </a:pPr>
              <a:t>47</a:t>
            </a:fld>
            <a:endParaRPr kumimoji="0" lang="en-US" altLang="zh-TW" sz="1200">
              <a:solidFill>
                <a:srgbClr val="0C3226"/>
              </a:solidFill>
            </a:endParaRPr>
          </a:p>
        </p:txBody>
      </p:sp>
      <p:sp>
        <p:nvSpPr>
          <p:cNvPr id="15" name="向上箭號 14">
            <a:extLst>
              <a:ext uri="{FF2B5EF4-FFF2-40B4-BE49-F238E27FC236}">
                <a16:creationId xmlns:a16="http://schemas.microsoft.com/office/drawing/2014/main" id="{2C4920EE-9DBA-47B0-A892-3E59AD7D10B9}"/>
              </a:ext>
            </a:extLst>
          </p:cNvPr>
          <p:cNvSpPr/>
          <p:nvPr/>
        </p:nvSpPr>
        <p:spPr>
          <a:xfrm rot="7862223">
            <a:off x="2081213" y="239239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8" name="向上箭號 17">
            <a:extLst>
              <a:ext uri="{FF2B5EF4-FFF2-40B4-BE49-F238E27FC236}">
                <a16:creationId xmlns:a16="http://schemas.microsoft.com/office/drawing/2014/main" id="{6A5B13C4-3E04-4939-922D-33EB98809E31}"/>
              </a:ext>
            </a:extLst>
          </p:cNvPr>
          <p:cNvSpPr/>
          <p:nvPr/>
        </p:nvSpPr>
        <p:spPr>
          <a:xfrm rot="14013235" flipV="1">
            <a:off x="1941513" y="278609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75F3F-ACCD-4083-A176-14D56C0D3D0C}"/>
              </a:ext>
            </a:extLst>
          </p:cNvPr>
          <p:cNvSpPr>
            <a:spLocks noGrp="1"/>
          </p:cNvSpPr>
          <p:nvPr>
            <p:ph type="title" idx="4294967295"/>
          </p:nvPr>
        </p:nvSpPr>
        <p:spPr/>
        <p:txBody>
          <a:bodyPr/>
          <a:lstStyle/>
          <a:p>
            <a:pPr eaLnBrk="1" fontAlgn="auto" hangingPunct="1">
              <a:spcAft>
                <a:spcPts val="0"/>
              </a:spcAft>
              <a:defRPr/>
            </a:pPr>
            <a:r>
              <a:rPr lang="en-US" altLang="zh-TW" dirty="0">
                <a:latin typeface="標楷體" panose="03000509000000000000" pitchFamily="65" charset="-120"/>
                <a:ea typeface="標楷體" panose="03000509000000000000" pitchFamily="65" charset="-120"/>
              </a:rPr>
              <a:t>110</a:t>
            </a:r>
            <a:r>
              <a:rPr lang="zh-TW" altLang="en-US" dirty="0">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3923E4AB-DABE-476C-8DD9-A9EA89F9290C}"/>
              </a:ext>
            </a:extLst>
          </p:cNvPr>
          <p:cNvSpPr>
            <a:spLocks noGrp="1"/>
          </p:cNvSpPr>
          <p:nvPr>
            <p:ph idx="4294967295"/>
          </p:nvPr>
        </p:nvSpPr>
        <p:spPr/>
        <p:txBody>
          <a:bodyPr rtlCol="0">
            <a:normAutofit fontScale="77500" lnSpcReduction="20000"/>
          </a:bodyPr>
          <a:lstStyle/>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國中端優免名額為</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名或以下者</a:t>
            </a:r>
            <a:r>
              <a:rPr lang="zh-TW" altLang="en-US" b="1"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私立國中：依國中九年級在籍學生人數</a:t>
            </a:r>
            <a:r>
              <a:rPr lang="en-US" altLang="zh-TW" b="1" dirty="0">
                <a:solidFill>
                  <a:srgbClr val="FF0000"/>
                </a:solidFill>
                <a:latin typeface="標楷體" panose="03000509000000000000" pitchFamily="65" charset="-120"/>
                <a:ea typeface="標楷體" panose="03000509000000000000" pitchFamily="65" charset="-120"/>
              </a:rPr>
              <a:t>6</a:t>
            </a:r>
            <a:r>
              <a:rPr lang="en-US" b="1" dirty="0">
                <a:solidFill>
                  <a:srgbClr val="FF0000"/>
                </a:solidFill>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比例計算，名額分配依序為：武陵高中→中大壢中→桃園高中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以上所有學校至多</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當地行政區公立高中。</a:t>
            </a:r>
            <a:endParaRPr lang="zh-TW" altLang="en-US" sz="24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公立國中：為照顧弱勢與偏鄉，避免學生跨鄉鎮就讀與落實就近入學，</a:t>
            </a:r>
            <a:r>
              <a:rPr lang="zh-TW" altLang="en-US" b="1" dirty="0">
                <a:solidFill>
                  <a:srgbClr val="FF0000"/>
                </a:solidFill>
                <a:latin typeface="標楷體" panose="03000509000000000000" pitchFamily="65" charset="-120"/>
                <a:ea typeface="標楷體" panose="03000509000000000000" pitchFamily="65" charset="-120"/>
              </a:rPr>
              <a:t>優免名額維持</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a:t>
            </a:r>
            <a:r>
              <a:rPr lang="zh-TW" altLang="en-US" b="1" dirty="0">
                <a:latin typeface="標楷體" panose="03000509000000000000" pitchFamily="65" charset="-120"/>
                <a:ea typeface="標楷體" panose="03000509000000000000" pitchFamily="65" charset="-120"/>
              </a:rPr>
              <a:t>，分配方式為：武陵高中與中大壢中各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與陽明高中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zh-TW" altLang="en-US" sz="2400"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優免名額為</a:t>
            </a:r>
            <a:r>
              <a:rPr lang="en-US" b="1" dirty="0">
                <a:latin typeface="標楷體" panose="03000509000000000000" pitchFamily="65" charset="-120"/>
                <a:ea typeface="標楷體" panose="03000509000000000000" pitchFamily="65" charset="-120"/>
              </a:rPr>
              <a:t>7</a:t>
            </a:r>
            <a:r>
              <a:rPr lang="zh-TW" altLang="en-US" b="1" dirty="0">
                <a:latin typeface="標楷體" panose="03000509000000000000" pitchFamily="65" charset="-120"/>
                <a:ea typeface="標楷體" panose="03000509000000000000" pitchFamily="65" charset="-120"/>
              </a:rPr>
              <a:t>名者，名額之分配方式調整為：武陵高中與中大壢中各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en-US" altLang="zh-TW" b="1"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solidFill>
                  <a:srgbClr val="FF0000"/>
                </a:solidFill>
                <a:latin typeface="標楷體" panose="03000509000000000000" pitchFamily="65" charset="-120"/>
                <a:ea typeface="標楷體" panose="03000509000000000000" pitchFamily="65" charset="-120"/>
              </a:rPr>
              <a:t>增額分配之名額分配方式不變。</a:t>
            </a:r>
            <a:endParaRPr lang="en-US" altLang="zh-TW" b="1" dirty="0">
              <a:solidFill>
                <a:srgbClr val="FF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sz="2800" dirty="0">
              <a:latin typeface="標楷體" panose="03000509000000000000" pitchFamily="65" charset="-120"/>
              <a:ea typeface="標楷體" panose="03000509000000000000" pitchFamily="65" charset="-120"/>
            </a:endParaRPr>
          </a:p>
        </p:txBody>
      </p:sp>
      <p:sp>
        <p:nvSpPr>
          <p:cNvPr id="113668" name="投影片編號版面配置區 3"/>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lgn="r" eaLnBrk="1" hangingPunct="1">
              <a:spcBef>
                <a:spcPct val="0"/>
              </a:spcBef>
              <a:buFontTx/>
              <a:buNone/>
            </a:pPr>
            <a:fld id="{928E719A-1B25-4F02-B274-F9DAAA549115}" type="slidenum">
              <a:rPr kumimoji="0" lang="en-US" altLang="zh-TW" sz="1200">
                <a:solidFill>
                  <a:srgbClr val="0C3226"/>
                </a:solidFill>
              </a:rPr>
              <a:pPr algn="r" eaLnBrk="1" hangingPunct="1">
                <a:spcBef>
                  <a:spcPct val="0"/>
                </a:spcBef>
                <a:buFontTx/>
                <a:buNone/>
              </a:pPr>
              <a:t>48</a:t>
            </a:fld>
            <a:endParaRPr kumimoji="0" lang="en-US" altLang="zh-TW" sz="1200">
              <a:solidFill>
                <a:srgbClr val="0C3226"/>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00684-2BBA-4030-9C52-37787B69CD14}"/>
              </a:ext>
            </a:extLst>
          </p:cNvPr>
          <p:cNvSpPr>
            <a:spLocks noGrp="1"/>
          </p:cNvSpPr>
          <p:nvPr>
            <p:ph type="title" idx="4294967295"/>
          </p:nvPr>
        </p:nvSpPr>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興南</a:t>
            </a:r>
            <a:r>
              <a:rPr lang="zh-TW" altLang="en-US" dirty="0" smtClean="0">
                <a:latin typeface="標楷體" panose="03000509000000000000" pitchFamily="65" charset="-120"/>
                <a:ea typeface="標楷體" panose="03000509000000000000" pitchFamily="65" charset="-120"/>
              </a:rPr>
              <a:t>國中</a:t>
            </a:r>
            <a:r>
              <a:rPr lang="zh-TW" altLang="en-US" dirty="0">
                <a:latin typeface="標楷體" panose="03000509000000000000" pitchFamily="65" charset="-120"/>
                <a:ea typeface="標楷體" panose="03000509000000000000" pitchFamily="65" charset="-120"/>
              </a:rPr>
              <a:t>舉例</a:t>
            </a:r>
          </a:p>
        </p:txBody>
      </p:sp>
      <p:sp>
        <p:nvSpPr>
          <p:cNvPr id="114691" name="內容版面配置區 2"/>
          <p:cNvSpPr>
            <a:spLocks noGrp="1"/>
          </p:cNvSpPr>
          <p:nvPr>
            <p:ph idx="4294967295"/>
          </p:nvPr>
        </p:nvSpPr>
        <p:spPr>
          <a:xfrm>
            <a:off x="565150" y="1196752"/>
            <a:ext cx="8578850" cy="1108075"/>
          </a:xfrm>
        </p:spPr>
        <p:txBody>
          <a:bodyPr/>
          <a:lstStyle/>
          <a:p>
            <a:pPr eaLnBrk="1" hangingPunct="1"/>
            <a:r>
              <a:rPr lang="zh-TW" altLang="en-US" dirty="0">
                <a:latin typeface="標楷體" pitchFamily="65" charset="-120"/>
                <a:ea typeface="標楷體" pitchFamily="65" charset="-120"/>
              </a:rPr>
              <a:t>中壢</a:t>
            </a:r>
            <a:r>
              <a:rPr lang="zh-TW" altLang="en-US" dirty="0" smtClean="0">
                <a:latin typeface="標楷體" pitchFamily="65" charset="-120"/>
                <a:ea typeface="標楷體" pitchFamily="65" charset="-120"/>
              </a:rPr>
              <a:t>區</a:t>
            </a:r>
            <a:r>
              <a:rPr lang="zh-TW" altLang="en-US" dirty="0">
                <a:latin typeface="標楷體" pitchFamily="65" charset="-120"/>
                <a:ea typeface="標楷體" pitchFamily="65" charset="-120"/>
              </a:rPr>
              <a:t>興南</a:t>
            </a:r>
            <a:r>
              <a:rPr lang="zh-TW" altLang="en-US" dirty="0" smtClean="0">
                <a:latin typeface="標楷體" pitchFamily="65" charset="-120"/>
                <a:ea typeface="標楷體" pitchFamily="65" charset="-120"/>
              </a:rPr>
              <a:t>國中，九年級生為</a:t>
            </a:r>
            <a:r>
              <a:rPr lang="en-US" altLang="zh-TW" dirty="0" smtClean="0">
                <a:latin typeface="標楷體" pitchFamily="65" charset="-120"/>
                <a:ea typeface="標楷體" pitchFamily="65" charset="-120"/>
              </a:rPr>
              <a:t>89</a:t>
            </a:r>
            <a:r>
              <a:rPr lang="zh-TW" altLang="en-US" dirty="0" smtClean="0">
                <a:latin typeface="標楷體" pitchFamily="65" charset="-120"/>
                <a:ea typeface="標楷體" pitchFamily="65" charset="-120"/>
              </a:rPr>
              <a:t>人，優免名額：</a:t>
            </a:r>
            <a:r>
              <a:rPr lang="zh-TW" altLang="en-US" sz="2800" dirty="0" smtClean="0">
                <a:latin typeface="標楷體" pitchFamily="65" charset="-120"/>
                <a:ea typeface="標楷體" pitchFamily="65" charset="-120"/>
              </a:rPr>
              <a:t>基本分配</a:t>
            </a:r>
            <a:r>
              <a:rPr lang="en-US" altLang="zh-TW" sz="2800" dirty="0" smtClean="0">
                <a:latin typeface="標楷體" pitchFamily="65" charset="-120"/>
                <a:ea typeface="標楷體" pitchFamily="65" charset="-120"/>
              </a:rPr>
              <a:t>6</a:t>
            </a:r>
            <a:r>
              <a:rPr lang="zh-TW" altLang="en-US" sz="2800" dirty="0" smtClean="0">
                <a:latin typeface="標楷體" pitchFamily="65" charset="-120"/>
                <a:ea typeface="標楷體" pitchFamily="65" charset="-120"/>
              </a:rPr>
              <a:t>名，</a:t>
            </a:r>
            <a:r>
              <a:rPr lang="zh-TW" altLang="en-US" sz="2800" dirty="0" smtClean="0">
                <a:solidFill>
                  <a:srgbClr val="FF0000"/>
                </a:solidFill>
                <a:latin typeface="標楷體" pitchFamily="65" charset="-120"/>
                <a:ea typeface="標楷體" pitchFamily="65" charset="-120"/>
              </a:rPr>
              <a:t>增額分配</a:t>
            </a:r>
            <a:r>
              <a:rPr lang="en-US" altLang="zh-TW" sz="2800" dirty="0" smtClean="0">
                <a:solidFill>
                  <a:srgbClr val="FF0000"/>
                </a:solidFill>
                <a:latin typeface="標楷體" pitchFamily="65" charset="-120"/>
                <a:ea typeface="標楷體" pitchFamily="65" charset="-120"/>
              </a:rPr>
              <a:t>(</a:t>
            </a:r>
            <a:r>
              <a:rPr lang="zh-TW" altLang="en-US" sz="2800" dirty="0" smtClean="0">
                <a:solidFill>
                  <a:srgbClr val="FF0000"/>
                </a:solidFill>
                <a:latin typeface="標楷體" pitchFamily="65" charset="-120"/>
                <a:ea typeface="標楷體" pitchFamily="65" charset="-120"/>
              </a:rPr>
              <a:t>公立</a:t>
            </a:r>
            <a:r>
              <a:rPr lang="en-US" altLang="zh-TW" sz="2800" dirty="0">
                <a:solidFill>
                  <a:srgbClr val="FF0000"/>
                </a:solidFill>
                <a:latin typeface="標楷體" pitchFamily="65" charset="-120"/>
                <a:ea typeface="標楷體" pitchFamily="65" charset="-120"/>
              </a:rPr>
              <a:t>7</a:t>
            </a:r>
            <a:r>
              <a:rPr lang="en-US" altLang="zh-TW" sz="2800" dirty="0" smtClean="0">
                <a:solidFill>
                  <a:srgbClr val="FF0000"/>
                </a:solidFill>
                <a:latin typeface="標楷體" pitchFamily="65" charset="-120"/>
                <a:ea typeface="標楷體" pitchFamily="65" charset="-120"/>
              </a:rPr>
              <a:t>+</a:t>
            </a:r>
            <a:r>
              <a:rPr lang="zh-TW" altLang="en-US" sz="2800" dirty="0" smtClean="0">
                <a:solidFill>
                  <a:srgbClr val="FF0000"/>
                </a:solidFill>
                <a:latin typeface="標楷體" pitchFamily="65" charset="-120"/>
                <a:ea typeface="標楷體" pitchFamily="65" charset="-120"/>
              </a:rPr>
              <a:t>私立</a:t>
            </a:r>
            <a:r>
              <a:rPr lang="en-US" altLang="zh-TW" sz="2800" dirty="0" smtClean="0">
                <a:solidFill>
                  <a:srgbClr val="FF0000"/>
                </a:solidFill>
                <a:latin typeface="標楷體" pitchFamily="65" charset="-120"/>
                <a:ea typeface="標楷體" pitchFamily="65" charset="-120"/>
              </a:rPr>
              <a:t>10</a:t>
            </a:r>
            <a:r>
              <a:rPr lang="zh-TW" altLang="en-US" sz="2800" dirty="0" smtClean="0">
                <a:solidFill>
                  <a:srgbClr val="FF0000"/>
                </a:solidFill>
                <a:latin typeface="標楷體" pitchFamily="65" charset="-120"/>
                <a:ea typeface="標楷體" pitchFamily="65" charset="-120"/>
              </a:rPr>
              <a:t>名</a:t>
            </a:r>
            <a:r>
              <a:rPr lang="en-US" altLang="zh-TW" sz="2800" dirty="0" smtClean="0">
                <a:solidFill>
                  <a:srgbClr val="FF0000"/>
                </a:solidFill>
                <a:latin typeface="標楷體" pitchFamily="65" charset="-120"/>
                <a:ea typeface="標楷體" pitchFamily="65" charset="-120"/>
              </a:rPr>
              <a:t>)</a:t>
            </a:r>
            <a:r>
              <a:rPr lang="zh-TW" altLang="en-US" sz="2800" dirty="0" smtClean="0">
                <a:latin typeface="標楷體" pitchFamily="65" charset="-120"/>
                <a:ea typeface="標楷體" pitchFamily="65" charset="-120"/>
              </a:rPr>
              <a:t>。</a:t>
            </a:r>
          </a:p>
        </p:txBody>
      </p:sp>
      <p:sp>
        <p:nvSpPr>
          <p:cNvPr id="114692" name="投影片編號版面配置區 3"/>
          <p:cNvSpPr txBox="1">
            <a:spLocks noGrp="1"/>
          </p:cNvSpPr>
          <p:nvPr/>
        </p:nvSpPr>
        <p:spPr bwMode="auto">
          <a:xfrm>
            <a:off x="6553200" y="63564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lgn="r" eaLnBrk="1" hangingPunct="1">
              <a:spcBef>
                <a:spcPct val="0"/>
              </a:spcBef>
              <a:buFontTx/>
              <a:buNone/>
            </a:pPr>
            <a:fld id="{6449C708-8E08-4486-A870-260276044887}" type="slidenum">
              <a:rPr kumimoji="0" lang="en-US" altLang="zh-TW" sz="1200" smtClean="0">
                <a:solidFill>
                  <a:srgbClr val="0C3226"/>
                </a:solidFill>
              </a:rPr>
              <a:pPr algn="r" eaLnBrk="1" hangingPunct="1">
                <a:spcBef>
                  <a:spcPct val="0"/>
                </a:spcBef>
                <a:buFontTx/>
                <a:buNone/>
              </a:pPr>
              <a:t>49</a:t>
            </a:fld>
            <a:endParaRPr kumimoji="0" lang="en-US" altLang="zh-TW" sz="1200" smtClean="0">
              <a:solidFill>
                <a:srgbClr val="0C3226"/>
              </a:solidFill>
            </a:endParaRPr>
          </a:p>
        </p:txBody>
      </p:sp>
      <p:sp>
        <p:nvSpPr>
          <p:cNvPr id="4" name="手繪多邊形: 圖案 3">
            <a:extLst>
              <a:ext uri="{FF2B5EF4-FFF2-40B4-BE49-F238E27FC236}">
                <a16:creationId xmlns:a16="http://schemas.microsoft.com/office/drawing/2014/main" id="{EC06517B-2E86-492E-878E-C64E7F90A9C3}"/>
              </a:ext>
            </a:extLst>
          </p:cNvPr>
          <p:cNvSpPr/>
          <p:nvPr/>
        </p:nvSpPr>
        <p:spPr>
          <a:xfrm>
            <a:off x="971601" y="2330546"/>
            <a:ext cx="2812504" cy="522390"/>
          </a:xfrm>
          <a:custGeom>
            <a:avLst/>
            <a:gdLst>
              <a:gd name="connsiteX0" fmla="*/ 0 w 1853749"/>
              <a:gd name="connsiteY0" fmla="*/ 0 h 120608"/>
              <a:gd name="connsiteX1" fmla="*/ 1853749 w 1853749"/>
              <a:gd name="connsiteY1" fmla="*/ 0 h 120608"/>
              <a:gd name="connsiteX2" fmla="*/ 1853749 w 1853749"/>
              <a:gd name="connsiteY2" fmla="*/ 120608 h 120608"/>
              <a:gd name="connsiteX3" fmla="*/ 0 w 1853749"/>
              <a:gd name="connsiteY3" fmla="*/ 120608 h 120608"/>
              <a:gd name="connsiteX4" fmla="*/ 0 w 1853749"/>
              <a:gd name="connsiteY4" fmla="*/ 0 h 12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120608">
                <a:moveTo>
                  <a:pt x="0" y="0"/>
                </a:moveTo>
                <a:lnTo>
                  <a:pt x="1853749" y="0"/>
                </a:lnTo>
                <a:lnTo>
                  <a:pt x="1853749" y="120608"/>
                </a:lnTo>
                <a:lnTo>
                  <a:pt x="0" y="120608"/>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solidFill>
                  <a:prstClr val="white"/>
                </a:solidFill>
                <a:latin typeface="標楷體" panose="03000509000000000000" pitchFamily="65" charset="-120"/>
                <a:ea typeface="標楷體" panose="03000509000000000000" pitchFamily="65" charset="-120"/>
              </a:rPr>
              <a:t>全區</a:t>
            </a:r>
          </a:p>
        </p:txBody>
      </p:sp>
      <p:sp>
        <p:nvSpPr>
          <p:cNvPr id="5" name="手繪多邊形: 圖案 4">
            <a:extLst>
              <a:ext uri="{FF2B5EF4-FFF2-40B4-BE49-F238E27FC236}">
                <a16:creationId xmlns:a16="http://schemas.microsoft.com/office/drawing/2014/main" id="{D86402D5-5D80-4D85-A589-801CC595BCC5}"/>
              </a:ext>
            </a:extLst>
          </p:cNvPr>
          <p:cNvSpPr/>
          <p:nvPr/>
        </p:nvSpPr>
        <p:spPr>
          <a:xfrm>
            <a:off x="971601" y="2852972"/>
            <a:ext cx="2812504" cy="3868563"/>
          </a:xfrm>
          <a:custGeom>
            <a:avLst/>
            <a:gdLst>
              <a:gd name="connsiteX0" fmla="*/ 0 w 1853749"/>
              <a:gd name="connsiteY0" fmla="*/ 0 h 3178551"/>
              <a:gd name="connsiteX1" fmla="*/ 1853749 w 1853749"/>
              <a:gd name="connsiteY1" fmla="*/ 0 h 3178551"/>
              <a:gd name="connsiteX2" fmla="*/ 1853749 w 1853749"/>
              <a:gd name="connsiteY2" fmla="*/ 3178551 h 3178551"/>
              <a:gd name="connsiteX3" fmla="*/ 0 w 1853749"/>
              <a:gd name="connsiteY3" fmla="*/ 3178551 h 3178551"/>
              <a:gd name="connsiteX4" fmla="*/ 0 w 1853749"/>
              <a:gd name="connsiteY4" fmla="*/ 0 h 317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3178551">
                <a:moveTo>
                  <a:pt x="0" y="0"/>
                </a:moveTo>
                <a:lnTo>
                  <a:pt x="1853749" y="0"/>
                </a:lnTo>
                <a:lnTo>
                  <a:pt x="1853749" y="3178551"/>
                </a:lnTo>
                <a:lnTo>
                  <a:pt x="0" y="317855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1346" tIns="101346" rIns="135128" bIns="152019"/>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3429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武陵*</a:t>
            </a:r>
            <a:r>
              <a:rPr lang="en-US" altLang="zh-TW" sz="2000" dirty="0">
                <a:solidFill>
                  <a:srgbClr val="000000"/>
                </a:solidFill>
                <a:latin typeface="標楷體" panose="03000509000000000000" pitchFamily="65" charset="-120"/>
                <a:ea typeface="標楷體" panose="03000509000000000000" pitchFamily="65" charset="-120"/>
              </a:rPr>
              <a:t>1</a:t>
            </a:r>
            <a:br>
              <a:rPr lang="en-US" altLang="zh-TW" sz="2000" dirty="0">
                <a:solidFill>
                  <a:srgbClr val="000000"/>
                </a:solidFill>
                <a:latin typeface="標楷體" panose="03000509000000000000" pitchFamily="65" charset="-120"/>
                <a:ea typeface="標楷體" panose="03000509000000000000" pitchFamily="65" charset="-120"/>
              </a:rPr>
            </a:br>
            <a:r>
              <a:rPr lang="zh-TW" altLang="en-US" sz="2000" dirty="0">
                <a:solidFill>
                  <a:srgbClr val="000000"/>
                </a:solidFill>
                <a:latin typeface="標楷體" panose="03000509000000000000" pitchFamily="65" charset="-120"/>
                <a:ea typeface="標楷體" panose="03000509000000000000" pitchFamily="65" charset="-120"/>
              </a:rPr>
              <a:t>中大壢中*</a:t>
            </a:r>
            <a:r>
              <a:rPr lang="en-US" altLang="zh-TW" sz="2000" dirty="0">
                <a:solidFill>
                  <a:srgbClr val="000000"/>
                </a:solidFill>
                <a:latin typeface="標楷體" panose="03000509000000000000" pitchFamily="65" charset="-120"/>
                <a:ea typeface="標楷體" panose="03000509000000000000" pitchFamily="65" charset="-120"/>
              </a:rPr>
              <a:t>1</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2000" dirty="0">
                <a:solidFill>
                  <a:srgbClr val="FF0000"/>
                </a:solidFill>
                <a:latin typeface="標楷體" panose="03000509000000000000" pitchFamily="65" charset="-120"/>
                <a:ea typeface="標楷體" panose="03000509000000000000" pitchFamily="65" charset="-120"/>
              </a:rPr>
              <a:t>大園國際高中*</a:t>
            </a:r>
            <a:r>
              <a:rPr lang="en-US" altLang="zh-TW" sz="2000" dirty="0" smtClean="0">
                <a:solidFill>
                  <a:srgbClr val="FF0000"/>
                </a:solidFill>
                <a:latin typeface="標楷體" panose="03000509000000000000" pitchFamily="65" charset="-120"/>
                <a:ea typeface="標楷體" panose="03000509000000000000" pitchFamily="65" charset="-120"/>
              </a:rPr>
              <a:t>1</a:t>
            </a:r>
          </a:p>
          <a:p>
            <a:pPr lvl="1">
              <a:lnSpc>
                <a:spcPct val="90000"/>
              </a:lnSpc>
              <a:spcAft>
                <a:spcPct val="15000"/>
              </a:spcAft>
              <a:buFont typeface="Arial" panose="020B0604020202020204" pitchFamily="34" charset="0"/>
              <a:buChar char="•"/>
              <a:defRPr/>
            </a:pPr>
            <a:r>
              <a:rPr lang="zh-TW" altLang="en-US" sz="2000" dirty="0">
                <a:solidFill>
                  <a:srgbClr val="FF0000"/>
                </a:solidFill>
                <a:latin typeface="標楷體" panose="03000509000000000000" pitchFamily="65" charset="-120"/>
                <a:ea typeface="標楷體" panose="03000509000000000000" pitchFamily="65" charset="-120"/>
              </a:rPr>
              <a:t>內壢高中*</a:t>
            </a:r>
            <a:r>
              <a:rPr lang="en-US" altLang="zh-TW" sz="2000" dirty="0">
                <a:solidFill>
                  <a:srgbClr val="FF0000"/>
                </a:solidFill>
                <a:latin typeface="標楷體" panose="03000509000000000000" pitchFamily="65" charset="-120"/>
                <a:ea typeface="標楷體" panose="03000509000000000000" pitchFamily="65" charset="-120"/>
              </a:rPr>
              <a:t>1</a:t>
            </a:r>
            <a:endParaRPr lang="zh-TW" altLang="en-US" sz="2000" dirty="0">
              <a:solidFill>
                <a:srgbClr val="FF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dirty="0" smtClean="0">
                <a:solidFill>
                  <a:srgbClr val="FF0000"/>
                </a:solidFill>
                <a:latin typeface="標楷體" panose="03000509000000000000" pitchFamily="65" charset="-120"/>
                <a:ea typeface="標楷體" panose="03000509000000000000" pitchFamily="65" charset="-120"/>
              </a:rPr>
              <a:t>中壢高商</a:t>
            </a:r>
            <a:r>
              <a:rPr lang="en-US" altLang="zh-TW" sz="1900" dirty="0" smtClean="0">
                <a:solidFill>
                  <a:srgbClr val="FF0000"/>
                </a:solidFill>
                <a:latin typeface="標楷體" panose="03000509000000000000" pitchFamily="65" charset="-120"/>
                <a:ea typeface="標楷體" panose="03000509000000000000" pitchFamily="65" charset="-120"/>
              </a:rPr>
              <a:t>(</a:t>
            </a:r>
            <a:r>
              <a:rPr lang="zh-TW" altLang="en-US" sz="1900" dirty="0">
                <a:solidFill>
                  <a:srgbClr val="FF0000"/>
                </a:solidFill>
                <a:latin typeface="標楷體" panose="03000509000000000000" pitchFamily="65" charset="-120"/>
                <a:ea typeface="標楷體" panose="03000509000000000000" pitchFamily="65" charset="-120"/>
              </a:rPr>
              <a:t>資處</a:t>
            </a:r>
            <a:r>
              <a:rPr lang="en-US" altLang="zh-TW" sz="1900" dirty="0" smtClean="0">
                <a:solidFill>
                  <a:srgbClr val="FF0000"/>
                </a:solidFill>
                <a:latin typeface="標楷體" panose="03000509000000000000" pitchFamily="65" charset="-120"/>
                <a:ea typeface="標楷體" panose="03000509000000000000" pitchFamily="65" charset="-120"/>
              </a:rPr>
              <a:t>)*1</a:t>
            </a:r>
          </a:p>
          <a:p>
            <a:pPr lvl="1">
              <a:lnSpc>
                <a:spcPct val="90000"/>
              </a:lnSpc>
              <a:spcAft>
                <a:spcPct val="15000"/>
              </a:spcAft>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北科附</a:t>
            </a:r>
            <a:r>
              <a:rPr lang="zh-TW" altLang="en-US" sz="1900" dirty="0" smtClean="0">
                <a:solidFill>
                  <a:srgbClr val="FF0000"/>
                </a:solidFill>
                <a:latin typeface="標楷體" panose="03000509000000000000" pitchFamily="65" charset="-120"/>
                <a:ea typeface="標楷體" panose="03000509000000000000" pitchFamily="65" charset="-120"/>
              </a:rPr>
              <a:t>工</a:t>
            </a:r>
            <a:r>
              <a:rPr lang="en-US" altLang="zh-TW" sz="1900" dirty="0" smtClean="0">
                <a:solidFill>
                  <a:srgbClr val="FF0000"/>
                </a:solidFill>
                <a:latin typeface="標楷體" panose="03000509000000000000" pitchFamily="65" charset="-120"/>
                <a:ea typeface="標楷體" panose="03000509000000000000" pitchFamily="65" charset="-120"/>
              </a:rPr>
              <a:t>(</a:t>
            </a:r>
            <a:r>
              <a:rPr lang="zh-TW" altLang="en-US" sz="1900" dirty="0">
                <a:solidFill>
                  <a:srgbClr val="FF0000"/>
                </a:solidFill>
                <a:latin typeface="標楷體" panose="03000509000000000000" pitchFamily="65" charset="-120"/>
                <a:ea typeface="標楷體" panose="03000509000000000000" pitchFamily="65" charset="-120"/>
              </a:rPr>
              <a:t>化工</a:t>
            </a:r>
            <a:r>
              <a:rPr lang="en-US" altLang="zh-TW" sz="1900" dirty="0" smtClean="0">
                <a:solidFill>
                  <a:srgbClr val="FF0000"/>
                </a:solidFill>
                <a:latin typeface="標楷體" panose="03000509000000000000" pitchFamily="65" charset="-120"/>
                <a:ea typeface="標楷體" panose="03000509000000000000" pitchFamily="65" charset="-120"/>
              </a:rPr>
              <a:t>)</a:t>
            </a:r>
            <a:r>
              <a:rPr lang="zh-TW" altLang="en-US" sz="1900" dirty="0" smtClean="0">
                <a:solidFill>
                  <a:srgbClr val="FF0000"/>
                </a:solidFill>
                <a:latin typeface="標楷體" panose="03000509000000000000" pitchFamily="65" charset="-120"/>
                <a:ea typeface="標楷體" panose="03000509000000000000" pitchFamily="65" charset="-120"/>
              </a:rPr>
              <a:t>*</a:t>
            </a:r>
            <a:r>
              <a:rPr lang="en-US" altLang="zh-TW" sz="1900" dirty="0" smtClean="0">
                <a:solidFill>
                  <a:srgbClr val="FF0000"/>
                </a:solidFill>
                <a:latin typeface="標楷體" panose="03000509000000000000" pitchFamily="65" charset="-120"/>
                <a:ea typeface="標楷體" panose="03000509000000000000" pitchFamily="65" charset="-120"/>
              </a:rPr>
              <a:t>1</a:t>
            </a:r>
          </a:p>
          <a:p>
            <a:pPr lvl="1">
              <a:lnSpc>
                <a:spcPct val="90000"/>
              </a:lnSpc>
              <a:spcAft>
                <a:spcPct val="15000"/>
              </a:spcAft>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六和*</a:t>
            </a:r>
            <a:r>
              <a:rPr lang="en-US" altLang="zh-TW" sz="1900" dirty="0" smtClean="0">
                <a:solidFill>
                  <a:srgbClr val="FF0000"/>
                </a:solidFill>
                <a:latin typeface="標楷體" panose="03000509000000000000" pitchFamily="65" charset="-120"/>
                <a:ea typeface="標楷體" panose="03000509000000000000" pitchFamily="65" charset="-120"/>
              </a:rPr>
              <a:t>1</a:t>
            </a:r>
          </a:p>
          <a:p>
            <a:pPr lvl="1">
              <a:lnSpc>
                <a:spcPct val="90000"/>
              </a:lnSpc>
              <a:spcAft>
                <a:spcPct val="15000"/>
              </a:spcAft>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治平</a:t>
            </a:r>
            <a:r>
              <a:rPr lang="en-US" altLang="zh-TW" sz="1900" dirty="0">
                <a:solidFill>
                  <a:srgbClr val="FF0000"/>
                </a:solidFill>
                <a:latin typeface="標楷體" panose="03000509000000000000" pitchFamily="65" charset="-120"/>
                <a:ea typeface="標楷體" panose="03000509000000000000" pitchFamily="65" charset="-120"/>
              </a:rPr>
              <a:t>(</a:t>
            </a:r>
            <a:r>
              <a:rPr lang="zh-TW" altLang="en-US" sz="1900" dirty="0">
                <a:solidFill>
                  <a:srgbClr val="FF0000"/>
                </a:solidFill>
                <a:latin typeface="標楷體" panose="03000509000000000000" pitchFamily="65" charset="-120"/>
                <a:ea typeface="標楷體" panose="03000509000000000000" pitchFamily="65" charset="-120"/>
              </a:rPr>
              <a:t>綜高</a:t>
            </a:r>
            <a:r>
              <a:rPr lang="en-US" altLang="zh-TW" sz="1900" dirty="0" smtClean="0">
                <a:solidFill>
                  <a:srgbClr val="FF0000"/>
                </a:solidFill>
                <a:latin typeface="標楷體" panose="03000509000000000000" pitchFamily="65" charset="-120"/>
                <a:ea typeface="標楷體" panose="03000509000000000000" pitchFamily="65" charset="-120"/>
              </a:rPr>
              <a:t>)</a:t>
            </a:r>
            <a:r>
              <a:rPr lang="zh-TW" altLang="en-US" sz="1900" dirty="0" smtClean="0">
                <a:solidFill>
                  <a:srgbClr val="FF0000"/>
                </a:solidFill>
                <a:latin typeface="標楷體" panose="03000509000000000000" pitchFamily="65" charset="-120"/>
                <a:ea typeface="標楷體" panose="03000509000000000000" pitchFamily="65" charset="-120"/>
              </a:rPr>
              <a:t>*</a:t>
            </a:r>
            <a:r>
              <a:rPr lang="en-US" altLang="zh-TW" sz="1900" dirty="0" smtClean="0">
                <a:solidFill>
                  <a:srgbClr val="FF0000"/>
                </a:solidFill>
                <a:latin typeface="標楷體" panose="03000509000000000000" pitchFamily="65" charset="-120"/>
                <a:ea typeface="標楷體" panose="03000509000000000000" pitchFamily="65" charset="-120"/>
              </a:rPr>
              <a:t>1</a:t>
            </a:r>
          </a:p>
          <a:p>
            <a:pPr lvl="1">
              <a:lnSpc>
                <a:spcPct val="90000"/>
              </a:lnSpc>
              <a:spcAft>
                <a:spcPct val="15000"/>
              </a:spcAft>
              <a:buFont typeface="Arial" panose="020B0604020202020204" pitchFamily="34" charset="0"/>
              <a:buChar char="•"/>
              <a:defRPr/>
            </a:pPr>
            <a:r>
              <a:rPr lang="zh-TW" altLang="en-US" sz="1900" dirty="0" smtClean="0">
                <a:solidFill>
                  <a:srgbClr val="FF0000"/>
                </a:solidFill>
                <a:latin typeface="標楷體" panose="03000509000000000000" pitchFamily="65" charset="-120"/>
                <a:ea typeface="標楷體" panose="03000509000000000000" pitchFamily="65" charset="-120"/>
              </a:rPr>
              <a:t>治</a:t>
            </a:r>
            <a:r>
              <a:rPr lang="zh-TW" altLang="en-US" sz="1900" dirty="0">
                <a:solidFill>
                  <a:srgbClr val="FF0000"/>
                </a:solidFill>
                <a:latin typeface="標楷體" panose="03000509000000000000" pitchFamily="65" charset="-120"/>
                <a:ea typeface="標楷體" panose="03000509000000000000" pitchFamily="65" charset="-120"/>
              </a:rPr>
              <a:t>平</a:t>
            </a:r>
            <a:r>
              <a:rPr lang="en-US" altLang="zh-TW" sz="1900" dirty="0" smtClean="0">
                <a:solidFill>
                  <a:srgbClr val="FF0000"/>
                </a:solidFill>
                <a:latin typeface="標楷體" panose="03000509000000000000" pitchFamily="65" charset="-120"/>
                <a:ea typeface="標楷體" panose="03000509000000000000" pitchFamily="65" charset="-120"/>
              </a:rPr>
              <a:t>(</a:t>
            </a:r>
            <a:r>
              <a:rPr lang="zh-TW" altLang="en-US" sz="1900" dirty="0" smtClean="0">
                <a:solidFill>
                  <a:srgbClr val="FF0000"/>
                </a:solidFill>
                <a:latin typeface="標楷體" panose="03000509000000000000" pitchFamily="65" charset="-120"/>
                <a:ea typeface="標楷體" panose="03000509000000000000" pitchFamily="65" charset="-120"/>
              </a:rPr>
              <a:t>普通</a:t>
            </a:r>
            <a:r>
              <a:rPr lang="en-US" altLang="zh-TW" sz="1900" dirty="0" smtClean="0">
                <a:solidFill>
                  <a:srgbClr val="FF0000"/>
                </a:solidFill>
                <a:latin typeface="標楷體" panose="03000509000000000000" pitchFamily="65" charset="-120"/>
                <a:ea typeface="標楷體" panose="03000509000000000000" pitchFamily="65" charset="-120"/>
              </a:rPr>
              <a:t>)</a:t>
            </a:r>
            <a:r>
              <a:rPr lang="zh-TW" altLang="en-US" sz="1900" dirty="0" smtClean="0">
                <a:solidFill>
                  <a:srgbClr val="FF0000"/>
                </a:solidFill>
                <a:latin typeface="標楷體" panose="03000509000000000000" pitchFamily="65" charset="-120"/>
                <a:ea typeface="標楷體" panose="03000509000000000000" pitchFamily="65" charset="-120"/>
              </a:rPr>
              <a:t>*</a:t>
            </a:r>
            <a:r>
              <a:rPr lang="en-US" altLang="zh-TW" sz="1900" dirty="0" smtClean="0">
                <a:solidFill>
                  <a:srgbClr val="FF0000"/>
                </a:solidFill>
                <a:latin typeface="標楷體" panose="03000509000000000000" pitchFamily="65" charset="-120"/>
                <a:ea typeface="標楷體" panose="03000509000000000000" pitchFamily="65" charset="-120"/>
              </a:rPr>
              <a:t>2</a:t>
            </a:r>
          </a:p>
          <a:p>
            <a:pPr lvl="1">
              <a:lnSpc>
                <a:spcPct val="90000"/>
              </a:lnSpc>
              <a:spcAft>
                <a:spcPct val="15000"/>
              </a:spcAft>
              <a:buFont typeface="Arial" panose="020B0604020202020204" pitchFamily="34" charset="0"/>
              <a:buChar char="•"/>
              <a:defRPr/>
            </a:pPr>
            <a:endParaRPr lang="en-US" altLang="zh-TW" sz="1900" dirty="0">
              <a:solidFill>
                <a:srgbClr val="FF0000"/>
              </a:solidFill>
              <a:latin typeface="標楷體" panose="03000509000000000000" pitchFamily="65" charset="-120"/>
              <a:ea typeface="標楷體" panose="03000509000000000000" pitchFamily="65" charset="-120"/>
            </a:endParaRPr>
          </a:p>
        </p:txBody>
      </p:sp>
      <p:sp>
        <p:nvSpPr>
          <p:cNvPr id="7" name="手繪多邊形: 圖案 6">
            <a:extLst>
              <a:ext uri="{FF2B5EF4-FFF2-40B4-BE49-F238E27FC236}">
                <a16:creationId xmlns:a16="http://schemas.microsoft.com/office/drawing/2014/main" id="{D540EC07-2B0B-4629-8F0A-5CB70D9D8423}"/>
              </a:ext>
            </a:extLst>
          </p:cNvPr>
          <p:cNvSpPr/>
          <p:nvPr/>
        </p:nvSpPr>
        <p:spPr>
          <a:xfrm>
            <a:off x="3800726" y="2348940"/>
            <a:ext cx="3507595" cy="497267"/>
          </a:xfrm>
          <a:custGeom>
            <a:avLst/>
            <a:gdLst>
              <a:gd name="connsiteX0" fmla="*/ 0 w 1855561"/>
              <a:gd name="connsiteY0" fmla="*/ 0 h 198331"/>
              <a:gd name="connsiteX1" fmla="*/ 1855561 w 1855561"/>
              <a:gd name="connsiteY1" fmla="*/ 0 h 198331"/>
              <a:gd name="connsiteX2" fmla="*/ 1855561 w 1855561"/>
              <a:gd name="connsiteY2" fmla="*/ 198331 h 198331"/>
              <a:gd name="connsiteX3" fmla="*/ 0 w 1855561"/>
              <a:gd name="connsiteY3" fmla="*/ 198331 h 198331"/>
              <a:gd name="connsiteX4" fmla="*/ 0 w 1855561"/>
              <a:gd name="connsiteY4" fmla="*/ 0 h 198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198331">
                <a:moveTo>
                  <a:pt x="0" y="0"/>
                </a:moveTo>
                <a:lnTo>
                  <a:pt x="1855561" y="0"/>
                </a:lnTo>
                <a:lnTo>
                  <a:pt x="1855561" y="198331"/>
                </a:lnTo>
                <a:lnTo>
                  <a:pt x="0" y="19833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solidFill>
                  <a:prstClr val="white"/>
                </a:solidFill>
                <a:latin typeface="標楷體" panose="03000509000000000000" pitchFamily="65" charset="-120"/>
                <a:ea typeface="標楷體" panose="03000509000000000000" pitchFamily="65" charset="-120"/>
              </a:rPr>
              <a:t>南</a:t>
            </a:r>
            <a:r>
              <a:rPr lang="zh-TW" altLang="en-US" sz="2000" dirty="0" smtClean="0">
                <a:solidFill>
                  <a:prstClr val="white"/>
                </a:solidFill>
                <a:latin typeface="標楷體" panose="03000509000000000000" pitchFamily="65" charset="-120"/>
                <a:ea typeface="標楷體" panose="03000509000000000000" pitchFamily="65" charset="-120"/>
              </a:rPr>
              <a:t>區</a:t>
            </a:r>
            <a:endParaRPr lang="zh-TW" altLang="en-US" sz="2000" dirty="0">
              <a:solidFill>
                <a:prstClr val="white"/>
              </a:solidFill>
              <a:latin typeface="標楷體" panose="03000509000000000000" pitchFamily="65" charset="-120"/>
              <a:ea typeface="標楷體" panose="03000509000000000000" pitchFamily="65" charset="-120"/>
            </a:endParaRPr>
          </a:p>
        </p:txBody>
      </p:sp>
      <p:sp>
        <p:nvSpPr>
          <p:cNvPr id="8" name="手繪多邊形: 圖案 7">
            <a:extLst>
              <a:ext uri="{FF2B5EF4-FFF2-40B4-BE49-F238E27FC236}">
                <a16:creationId xmlns:a16="http://schemas.microsoft.com/office/drawing/2014/main" id="{63073AE5-2824-4C16-8773-9586F82A05B9}"/>
              </a:ext>
            </a:extLst>
          </p:cNvPr>
          <p:cNvSpPr/>
          <p:nvPr/>
        </p:nvSpPr>
        <p:spPr>
          <a:xfrm>
            <a:off x="3800710" y="2852972"/>
            <a:ext cx="3507596" cy="3868563"/>
          </a:xfrm>
          <a:custGeom>
            <a:avLst/>
            <a:gdLst>
              <a:gd name="connsiteX0" fmla="*/ 0 w 1855561"/>
              <a:gd name="connsiteY0" fmla="*/ 0 h 2830601"/>
              <a:gd name="connsiteX1" fmla="*/ 1855561 w 1855561"/>
              <a:gd name="connsiteY1" fmla="*/ 0 h 2830601"/>
              <a:gd name="connsiteX2" fmla="*/ 1855561 w 1855561"/>
              <a:gd name="connsiteY2" fmla="*/ 2830601 h 2830601"/>
              <a:gd name="connsiteX3" fmla="*/ 0 w 1855561"/>
              <a:gd name="connsiteY3" fmla="*/ 2830601 h 2830601"/>
              <a:gd name="connsiteX4" fmla="*/ 0 w 1855561"/>
              <a:gd name="connsiteY4" fmla="*/ 0 h 283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830601">
                <a:moveTo>
                  <a:pt x="0" y="0"/>
                </a:moveTo>
                <a:lnTo>
                  <a:pt x="1855561" y="0"/>
                </a:lnTo>
                <a:lnTo>
                  <a:pt x="1855561" y="2830601"/>
                </a:lnTo>
                <a:lnTo>
                  <a:pt x="0" y="283060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5715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50139"/>
                </a:solidFill>
                <a:latin typeface="標楷體" panose="03000509000000000000" pitchFamily="65" charset="-120"/>
                <a:ea typeface="標楷體" panose="03000509000000000000" pitchFamily="65" charset="-120"/>
              </a:rPr>
              <a:t>內壢高中</a:t>
            </a:r>
            <a:r>
              <a:rPr lang="zh-TW" altLang="en-US" sz="2000" dirty="0" smtClean="0">
                <a:solidFill>
                  <a:srgbClr val="050139"/>
                </a:solidFill>
                <a:latin typeface="標楷體" panose="03000509000000000000" pitchFamily="65" charset="-120"/>
                <a:ea typeface="標楷體" panose="03000509000000000000" pitchFamily="65" charset="-120"/>
              </a:rPr>
              <a:t>*</a:t>
            </a:r>
            <a:r>
              <a:rPr lang="en-US" altLang="zh-TW" sz="2000" dirty="0">
                <a:solidFill>
                  <a:srgbClr val="050139"/>
                </a:solidFill>
                <a:latin typeface="標楷體" panose="03000509000000000000" pitchFamily="65" charset="-120"/>
                <a:ea typeface="標楷體" panose="03000509000000000000" pitchFamily="65" charset="-120"/>
              </a:rPr>
              <a:t>1</a:t>
            </a:r>
            <a:endParaRPr lang="en-US" altLang="zh-TW" sz="2000" dirty="0" smtClean="0">
              <a:solidFill>
                <a:srgbClr val="050139"/>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2000" dirty="0" smtClean="0">
                <a:solidFill>
                  <a:srgbClr val="050139"/>
                </a:solidFill>
                <a:latin typeface="標楷體" panose="03000509000000000000" pitchFamily="65" charset="-120"/>
                <a:ea typeface="標楷體" panose="03000509000000000000" pitchFamily="65" charset="-120"/>
              </a:rPr>
              <a:t>中壢高商</a:t>
            </a:r>
            <a:r>
              <a:rPr lang="en-US" altLang="zh-TW" sz="2000" dirty="0" smtClean="0">
                <a:solidFill>
                  <a:srgbClr val="050139"/>
                </a:solidFill>
                <a:latin typeface="標楷體" panose="03000509000000000000" pitchFamily="65" charset="-120"/>
                <a:ea typeface="標楷體" panose="03000509000000000000" pitchFamily="65" charset="-120"/>
              </a:rPr>
              <a:t>(</a:t>
            </a:r>
            <a:r>
              <a:rPr lang="zh-TW" altLang="en-US" sz="2000" dirty="0" smtClean="0">
                <a:solidFill>
                  <a:srgbClr val="050139"/>
                </a:solidFill>
                <a:latin typeface="標楷體" panose="03000509000000000000" pitchFamily="65" charset="-120"/>
                <a:ea typeface="標楷體" panose="03000509000000000000" pitchFamily="65" charset="-120"/>
              </a:rPr>
              <a:t>綜高</a:t>
            </a:r>
            <a:r>
              <a:rPr lang="en-US" altLang="zh-TW" sz="2000" dirty="0" smtClean="0">
                <a:solidFill>
                  <a:srgbClr val="050139"/>
                </a:solidFill>
                <a:latin typeface="標楷體" panose="03000509000000000000" pitchFamily="65" charset="-120"/>
                <a:ea typeface="標楷體" panose="03000509000000000000" pitchFamily="65" charset="-120"/>
              </a:rPr>
              <a:t>)</a:t>
            </a:r>
            <a:r>
              <a:rPr lang="zh-TW" altLang="en-US" sz="2000" dirty="0" smtClean="0">
                <a:solidFill>
                  <a:srgbClr val="050139"/>
                </a:solidFill>
                <a:latin typeface="標楷體" panose="03000509000000000000" pitchFamily="65" charset="-120"/>
                <a:ea typeface="標楷體" panose="03000509000000000000" pitchFamily="65" charset="-120"/>
              </a:rPr>
              <a:t>*</a:t>
            </a:r>
            <a:r>
              <a:rPr lang="en-US" altLang="zh-TW" sz="2000" dirty="0">
                <a:solidFill>
                  <a:srgbClr val="050139"/>
                </a:solidFill>
                <a:latin typeface="標楷體" panose="03000509000000000000" pitchFamily="65" charset="-120"/>
                <a:ea typeface="標楷體" panose="03000509000000000000" pitchFamily="65" charset="-120"/>
              </a:rPr>
              <a:t>1</a:t>
            </a:r>
            <a:endParaRPr lang="en-US" altLang="zh-TW" sz="2000" dirty="0" smtClean="0">
              <a:solidFill>
                <a:srgbClr val="050139"/>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2000" dirty="0">
                <a:solidFill>
                  <a:srgbClr val="050139"/>
                </a:solidFill>
                <a:latin typeface="標楷體" panose="03000509000000000000" pitchFamily="65" charset="-120"/>
                <a:ea typeface="標楷體" panose="03000509000000000000" pitchFamily="65" charset="-120"/>
              </a:rPr>
              <a:t>平鎮</a:t>
            </a:r>
            <a:r>
              <a:rPr lang="zh-TW" altLang="en-US" sz="2000" dirty="0" smtClean="0">
                <a:solidFill>
                  <a:srgbClr val="050139"/>
                </a:solidFill>
                <a:latin typeface="標楷體" panose="03000509000000000000" pitchFamily="65" charset="-120"/>
                <a:ea typeface="標楷體" panose="03000509000000000000" pitchFamily="65" charset="-120"/>
              </a:rPr>
              <a:t>高中*</a:t>
            </a:r>
            <a:r>
              <a:rPr lang="en-US" altLang="zh-TW" sz="2000" dirty="0" smtClean="0">
                <a:solidFill>
                  <a:srgbClr val="050139"/>
                </a:solidFill>
                <a:latin typeface="標楷體" panose="03000509000000000000" pitchFamily="65" charset="-120"/>
                <a:ea typeface="標楷體" panose="03000509000000000000" pitchFamily="65" charset="-120"/>
              </a:rPr>
              <a:t>1—</a:t>
            </a:r>
            <a:r>
              <a:rPr lang="zh-TW" altLang="en-US" sz="2000" dirty="0" smtClean="0">
                <a:solidFill>
                  <a:srgbClr val="050139"/>
                </a:solidFill>
                <a:latin typeface="標楷體" panose="03000509000000000000" pitchFamily="65" charset="-120"/>
                <a:ea typeface="標楷體" panose="03000509000000000000" pitchFamily="65" charset="-120"/>
              </a:rPr>
              <a:t>三類</a:t>
            </a:r>
            <a:endParaRPr lang="en-US" altLang="zh-TW" sz="2000" dirty="0" smtClean="0">
              <a:solidFill>
                <a:srgbClr val="050139"/>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2000" dirty="0" smtClean="0">
                <a:solidFill>
                  <a:srgbClr val="050139"/>
                </a:solidFill>
                <a:latin typeface="標楷體" panose="03000509000000000000" pitchFamily="65" charset="-120"/>
                <a:ea typeface="標楷體" panose="03000509000000000000" pitchFamily="65" charset="-120"/>
              </a:rPr>
              <a:t>大園</a:t>
            </a:r>
            <a:r>
              <a:rPr lang="zh-TW" altLang="en-US" sz="2000" dirty="0">
                <a:solidFill>
                  <a:srgbClr val="050139"/>
                </a:solidFill>
                <a:latin typeface="標楷體" panose="03000509000000000000" pitchFamily="65" charset="-120"/>
                <a:ea typeface="標楷體" panose="03000509000000000000" pitchFamily="65" charset="-120"/>
              </a:rPr>
              <a:t>國際</a:t>
            </a:r>
            <a:r>
              <a:rPr lang="zh-TW" altLang="en-US" sz="2000" dirty="0" smtClean="0">
                <a:solidFill>
                  <a:srgbClr val="050139"/>
                </a:solidFill>
                <a:latin typeface="標楷體" panose="03000509000000000000" pitchFamily="65" charset="-120"/>
                <a:ea typeface="標楷體" panose="03000509000000000000" pitchFamily="65" charset="-120"/>
              </a:rPr>
              <a:t>高中*</a:t>
            </a:r>
            <a:r>
              <a:rPr lang="en-US" altLang="zh-TW" sz="2000" dirty="0">
                <a:solidFill>
                  <a:srgbClr val="050139"/>
                </a:solidFill>
                <a:latin typeface="標楷體" panose="03000509000000000000" pitchFamily="65" charset="-120"/>
                <a:ea typeface="標楷體" panose="03000509000000000000" pitchFamily="65" charset="-120"/>
              </a:rPr>
              <a:t>1 —</a:t>
            </a:r>
            <a:r>
              <a:rPr lang="zh-TW" altLang="en-US" sz="2000" dirty="0">
                <a:solidFill>
                  <a:srgbClr val="050139"/>
                </a:solidFill>
                <a:latin typeface="標楷體" panose="03000509000000000000" pitchFamily="65" charset="-120"/>
                <a:ea typeface="標楷體" panose="03000509000000000000" pitchFamily="65" charset="-120"/>
              </a:rPr>
              <a:t>三類</a:t>
            </a:r>
            <a:endParaRPr lang="en-US" altLang="zh-TW" sz="2000" dirty="0" smtClean="0">
              <a:solidFill>
                <a:srgbClr val="050139"/>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dirty="0" smtClean="0">
                <a:solidFill>
                  <a:srgbClr val="FF0000"/>
                </a:solidFill>
                <a:latin typeface="標楷體" panose="03000509000000000000" pitchFamily="65" charset="-120"/>
                <a:ea typeface="標楷體" panose="03000509000000000000" pitchFamily="65" charset="-120"/>
              </a:rPr>
              <a:t>中大壢中*</a:t>
            </a:r>
            <a:r>
              <a:rPr lang="en-US" altLang="zh-TW" sz="1900" dirty="0" smtClean="0">
                <a:solidFill>
                  <a:srgbClr val="FF0000"/>
                </a:solidFill>
                <a:latin typeface="標楷體" panose="03000509000000000000" pitchFamily="65" charset="-120"/>
                <a:ea typeface="標楷體" panose="03000509000000000000" pitchFamily="65" charset="-120"/>
              </a:rPr>
              <a:t>1</a:t>
            </a:r>
          </a:p>
          <a:p>
            <a:pPr lvl="1">
              <a:lnSpc>
                <a:spcPct val="90000"/>
              </a:lnSpc>
              <a:spcAft>
                <a:spcPct val="15000"/>
              </a:spcAft>
              <a:buFont typeface="Arial" panose="020B0604020202020204" pitchFamily="34" charset="0"/>
              <a:buChar char="•"/>
              <a:defRPr/>
            </a:pPr>
            <a:r>
              <a:rPr lang="zh-TW" altLang="en-US" sz="1900" dirty="0" smtClean="0">
                <a:solidFill>
                  <a:srgbClr val="FF0000"/>
                </a:solidFill>
                <a:latin typeface="標楷體" panose="03000509000000000000" pitchFamily="65" charset="-120"/>
                <a:ea typeface="標楷體" panose="03000509000000000000" pitchFamily="65" charset="-120"/>
              </a:rPr>
              <a:t>中壢高商</a:t>
            </a:r>
            <a:r>
              <a:rPr lang="en-US" altLang="zh-TW" sz="1900" dirty="0" smtClean="0">
                <a:solidFill>
                  <a:srgbClr val="FF0000"/>
                </a:solidFill>
                <a:latin typeface="標楷體" panose="03000509000000000000" pitchFamily="65" charset="-120"/>
                <a:ea typeface="標楷體" panose="03000509000000000000" pitchFamily="65" charset="-120"/>
              </a:rPr>
              <a:t>(</a:t>
            </a:r>
            <a:r>
              <a:rPr lang="zh-TW" altLang="en-US" sz="1900" dirty="0">
                <a:solidFill>
                  <a:srgbClr val="FF0000"/>
                </a:solidFill>
                <a:latin typeface="標楷體" panose="03000509000000000000" pitchFamily="65" charset="-120"/>
                <a:ea typeface="標楷體" panose="03000509000000000000" pitchFamily="65" charset="-120"/>
              </a:rPr>
              <a:t>國貿</a:t>
            </a:r>
            <a:r>
              <a:rPr lang="en-US" altLang="zh-TW" sz="1900" dirty="0" smtClean="0">
                <a:solidFill>
                  <a:srgbClr val="FF0000"/>
                </a:solidFill>
                <a:latin typeface="標楷體" panose="03000509000000000000" pitchFamily="65" charset="-120"/>
                <a:ea typeface="標楷體" panose="03000509000000000000" pitchFamily="65" charset="-120"/>
              </a:rPr>
              <a:t>)</a:t>
            </a:r>
            <a:r>
              <a:rPr lang="zh-TW" altLang="en-US" sz="1900" dirty="0" smtClean="0">
                <a:solidFill>
                  <a:srgbClr val="FF0000"/>
                </a:solidFill>
                <a:latin typeface="標楷體" panose="03000509000000000000" pitchFamily="65" charset="-120"/>
                <a:ea typeface="標楷體" panose="03000509000000000000" pitchFamily="65" charset="-120"/>
              </a:rPr>
              <a:t>*</a:t>
            </a:r>
            <a:r>
              <a:rPr lang="en-US" altLang="zh-TW" sz="1900" dirty="0" smtClean="0">
                <a:solidFill>
                  <a:srgbClr val="FF0000"/>
                </a:solidFill>
                <a:latin typeface="標楷體" panose="03000509000000000000" pitchFamily="65" charset="-120"/>
                <a:ea typeface="標楷體" panose="03000509000000000000" pitchFamily="65" charset="-120"/>
              </a:rPr>
              <a:t>1</a:t>
            </a:r>
          </a:p>
          <a:p>
            <a:pPr lvl="1">
              <a:lnSpc>
                <a:spcPct val="90000"/>
              </a:lnSpc>
              <a:spcAft>
                <a:spcPct val="15000"/>
              </a:spcAft>
              <a:buFont typeface="Arial" panose="020B0604020202020204" pitchFamily="34" charset="0"/>
              <a:buChar char="•"/>
              <a:defRPr/>
            </a:pPr>
            <a:r>
              <a:rPr lang="zh-TW" altLang="en-US" sz="1900" dirty="0" smtClean="0">
                <a:solidFill>
                  <a:srgbClr val="FF0000"/>
                </a:solidFill>
                <a:latin typeface="標楷體" panose="03000509000000000000" pitchFamily="65" charset="-120"/>
                <a:ea typeface="標楷體" panose="03000509000000000000" pitchFamily="65" charset="-120"/>
              </a:rPr>
              <a:t>中壢家商</a:t>
            </a:r>
            <a:r>
              <a:rPr lang="en-US" altLang="zh-TW" sz="1900" dirty="0" smtClean="0">
                <a:solidFill>
                  <a:srgbClr val="FF0000"/>
                </a:solidFill>
                <a:latin typeface="標楷體" panose="03000509000000000000" pitchFamily="65" charset="-120"/>
                <a:ea typeface="標楷體" panose="03000509000000000000" pitchFamily="65" charset="-120"/>
              </a:rPr>
              <a:t>(</a:t>
            </a:r>
            <a:r>
              <a:rPr lang="zh-TW" altLang="en-US" sz="1900" dirty="0" smtClean="0">
                <a:solidFill>
                  <a:srgbClr val="FF0000"/>
                </a:solidFill>
                <a:latin typeface="標楷體" panose="03000509000000000000" pitchFamily="65" charset="-120"/>
                <a:ea typeface="標楷體" panose="03000509000000000000" pitchFamily="65" charset="-120"/>
              </a:rPr>
              <a:t>流服</a:t>
            </a:r>
            <a:r>
              <a:rPr lang="en-US" altLang="zh-TW" sz="1900" dirty="0" smtClean="0">
                <a:solidFill>
                  <a:srgbClr val="FF0000"/>
                </a:solidFill>
                <a:latin typeface="標楷體" panose="03000509000000000000" pitchFamily="65" charset="-120"/>
                <a:ea typeface="標楷體" panose="03000509000000000000" pitchFamily="65" charset="-120"/>
              </a:rPr>
              <a:t>)</a:t>
            </a:r>
            <a:r>
              <a:rPr lang="zh-TW" altLang="en-US" sz="1900" dirty="0" smtClean="0">
                <a:solidFill>
                  <a:srgbClr val="FF0000"/>
                </a:solidFill>
                <a:latin typeface="標楷體" panose="03000509000000000000" pitchFamily="65" charset="-120"/>
                <a:ea typeface="標楷體" panose="03000509000000000000" pitchFamily="65" charset="-120"/>
              </a:rPr>
              <a:t>*</a:t>
            </a:r>
            <a:r>
              <a:rPr lang="en-US" altLang="zh-TW" sz="1900" dirty="0" smtClean="0">
                <a:solidFill>
                  <a:srgbClr val="FF0000"/>
                </a:solidFill>
                <a:latin typeface="標楷體" panose="03000509000000000000" pitchFamily="65" charset="-120"/>
                <a:ea typeface="標楷體" panose="03000509000000000000" pitchFamily="65" charset="-120"/>
              </a:rPr>
              <a:t>1</a:t>
            </a:r>
          </a:p>
          <a:p>
            <a:pPr lvl="1">
              <a:lnSpc>
                <a:spcPct val="90000"/>
              </a:lnSpc>
              <a:spcAft>
                <a:spcPct val="15000"/>
              </a:spcAft>
              <a:buFont typeface="Arial" panose="020B0604020202020204" pitchFamily="34" charset="0"/>
              <a:buChar char="•"/>
              <a:defRPr/>
            </a:pPr>
            <a:r>
              <a:rPr lang="zh-TW" altLang="en-US" sz="1900" dirty="0" smtClean="0">
                <a:solidFill>
                  <a:srgbClr val="FF0000"/>
                </a:solidFill>
                <a:latin typeface="標楷體" panose="03000509000000000000" pitchFamily="65" charset="-120"/>
                <a:ea typeface="標楷體" panose="03000509000000000000" pitchFamily="65" charset="-120"/>
              </a:rPr>
              <a:t>復旦</a:t>
            </a:r>
            <a:r>
              <a:rPr lang="zh-TW" altLang="en-US" sz="1900" dirty="0">
                <a:solidFill>
                  <a:srgbClr val="FF0000"/>
                </a:solidFill>
                <a:latin typeface="標楷體" panose="03000509000000000000" pitchFamily="65" charset="-120"/>
                <a:ea typeface="標楷體" panose="03000509000000000000" pitchFamily="65" charset="-120"/>
              </a:rPr>
              <a:t>*</a:t>
            </a:r>
            <a:r>
              <a:rPr lang="en-US" altLang="zh-TW" sz="1900" dirty="0" smtClean="0">
                <a:solidFill>
                  <a:srgbClr val="FF0000"/>
                </a:solidFill>
                <a:latin typeface="標楷體" panose="03000509000000000000" pitchFamily="65" charset="-120"/>
                <a:ea typeface="標楷體" panose="03000509000000000000" pitchFamily="65" charset="-120"/>
              </a:rPr>
              <a:t>1</a:t>
            </a:r>
          </a:p>
          <a:p>
            <a:pPr lvl="1">
              <a:lnSpc>
                <a:spcPct val="90000"/>
              </a:lnSpc>
              <a:spcAft>
                <a:spcPct val="15000"/>
              </a:spcAft>
              <a:buFont typeface="Arial" panose="020B0604020202020204" pitchFamily="34" charset="0"/>
              <a:buChar char="•"/>
              <a:defRPr/>
            </a:pPr>
            <a:r>
              <a:rPr lang="zh-TW" altLang="en-US" sz="1900" dirty="0" smtClean="0">
                <a:solidFill>
                  <a:srgbClr val="FF0000"/>
                </a:solidFill>
                <a:latin typeface="標楷體" panose="03000509000000000000" pitchFamily="65" charset="-120"/>
                <a:ea typeface="標楷體" panose="03000509000000000000" pitchFamily="65" charset="-120"/>
              </a:rPr>
              <a:t>新興*</a:t>
            </a:r>
            <a:r>
              <a:rPr lang="en-US" altLang="zh-TW" sz="1900" dirty="0" smtClean="0">
                <a:solidFill>
                  <a:srgbClr val="FF0000"/>
                </a:solidFill>
                <a:latin typeface="標楷體" panose="03000509000000000000" pitchFamily="65" charset="-120"/>
                <a:ea typeface="標楷體" panose="03000509000000000000" pitchFamily="65" charset="-120"/>
              </a:rPr>
              <a:t>1</a:t>
            </a:r>
          </a:p>
          <a:p>
            <a:pPr lvl="1">
              <a:lnSpc>
                <a:spcPct val="90000"/>
              </a:lnSpc>
              <a:spcAft>
                <a:spcPct val="15000"/>
              </a:spcAft>
              <a:buFont typeface="Arial" panose="020B0604020202020204" pitchFamily="34" charset="0"/>
              <a:buChar char="•"/>
              <a:defRPr/>
            </a:pPr>
            <a:r>
              <a:rPr lang="zh-TW" altLang="en-US" sz="1900" dirty="0" smtClean="0">
                <a:solidFill>
                  <a:srgbClr val="FF0000"/>
                </a:solidFill>
                <a:latin typeface="標楷體" panose="03000509000000000000" pitchFamily="65" charset="-120"/>
                <a:ea typeface="標楷體" panose="03000509000000000000" pitchFamily="65" charset="-120"/>
              </a:rPr>
              <a:t>懷恩*</a:t>
            </a:r>
            <a:r>
              <a:rPr lang="en-US" altLang="zh-TW" sz="1900" dirty="0" smtClean="0">
                <a:solidFill>
                  <a:srgbClr val="FF0000"/>
                </a:solidFill>
                <a:latin typeface="標楷體" panose="03000509000000000000" pitchFamily="65" charset="-120"/>
                <a:ea typeface="標楷體" panose="03000509000000000000" pitchFamily="65" charset="-120"/>
              </a:rPr>
              <a:t>1</a:t>
            </a:r>
            <a:br>
              <a:rPr lang="en-US" altLang="zh-TW" sz="1900" dirty="0" smtClean="0">
                <a:solidFill>
                  <a:srgbClr val="FF0000"/>
                </a:solidFill>
                <a:latin typeface="標楷體" panose="03000509000000000000" pitchFamily="65" charset="-120"/>
                <a:ea typeface="標楷體" panose="03000509000000000000" pitchFamily="65" charset="-120"/>
              </a:rPr>
            </a:br>
            <a:r>
              <a:rPr lang="zh-TW" altLang="en-US" sz="1900" dirty="0" smtClean="0">
                <a:solidFill>
                  <a:srgbClr val="FF0000"/>
                </a:solidFill>
                <a:latin typeface="標楷體" panose="03000509000000000000" pitchFamily="65" charset="-120"/>
                <a:ea typeface="標楷體" panose="03000509000000000000" pitchFamily="65" charset="-120"/>
              </a:rPr>
              <a:t>啟英*</a:t>
            </a:r>
            <a:r>
              <a:rPr lang="en-US" altLang="zh-TW" sz="1900" dirty="0" smtClean="0">
                <a:solidFill>
                  <a:srgbClr val="FF0000"/>
                </a:solidFill>
                <a:latin typeface="標楷體" panose="03000509000000000000" pitchFamily="65" charset="-120"/>
                <a:ea typeface="標楷體" panose="03000509000000000000" pitchFamily="65" charset="-120"/>
              </a:rPr>
              <a:t>1</a:t>
            </a:r>
            <a:br>
              <a:rPr lang="en-US" altLang="zh-TW" sz="1900" dirty="0" smtClean="0">
                <a:solidFill>
                  <a:srgbClr val="FF0000"/>
                </a:solidFill>
                <a:latin typeface="標楷體" panose="03000509000000000000" pitchFamily="65" charset="-120"/>
                <a:ea typeface="標楷體" panose="03000509000000000000" pitchFamily="65" charset="-120"/>
              </a:rPr>
            </a:br>
            <a:r>
              <a:rPr lang="zh-TW" altLang="en-US" sz="1900" dirty="0" smtClean="0">
                <a:solidFill>
                  <a:srgbClr val="FF0000"/>
                </a:solidFill>
                <a:latin typeface="標楷體" panose="03000509000000000000" pitchFamily="65" charset="-120"/>
                <a:ea typeface="標楷體" panose="03000509000000000000" pitchFamily="65" charset="-120"/>
              </a:rPr>
              <a:t>育達*</a:t>
            </a:r>
            <a:r>
              <a:rPr lang="en-US" altLang="zh-TW" sz="1900" dirty="0">
                <a:solidFill>
                  <a:srgbClr val="FF0000"/>
                </a:solidFill>
                <a:latin typeface="標楷體" panose="03000509000000000000" pitchFamily="65" charset="-120"/>
                <a:ea typeface="標楷體" panose="03000509000000000000" pitchFamily="65" charset="-120"/>
              </a:rPr>
              <a:t>2</a:t>
            </a:r>
            <a:r>
              <a:rPr lang="en-US" altLang="zh-TW" sz="1900" dirty="0" smtClean="0">
                <a:solidFill>
                  <a:srgbClr val="FF0000"/>
                </a:solidFill>
                <a:latin typeface="標楷體" panose="03000509000000000000" pitchFamily="65" charset="-120"/>
                <a:ea typeface="標楷體" panose="03000509000000000000" pitchFamily="65" charset="-120"/>
              </a:rPr>
              <a:t/>
            </a:r>
            <a:br>
              <a:rPr lang="en-US" altLang="zh-TW" sz="1900" dirty="0" smtClean="0">
                <a:solidFill>
                  <a:srgbClr val="FF0000"/>
                </a:solidFill>
                <a:latin typeface="標楷體" panose="03000509000000000000" pitchFamily="65" charset="-120"/>
                <a:ea typeface="標楷體" panose="03000509000000000000" pitchFamily="65" charset="-120"/>
              </a:rPr>
            </a:br>
            <a:endParaRPr lang="zh-TW" altLang="en-US" sz="1900" dirty="0">
              <a:solidFill>
                <a:srgbClr val="FF0000"/>
              </a:solidFill>
              <a:latin typeface="標楷體" panose="03000509000000000000" pitchFamily="65" charset="-120"/>
              <a:ea typeface="標楷體" panose="03000509000000000000" pitchFamily="65" charset="-120"/>
            </a:endParaRPr>
          </a:p>
        </p:txBody>
      </p:sp>
      <p:sp>
        <p:nvSpPr>
          <p:cNvPr id="9" name="手繪多邊形: 圖案 8">
            <a:extLst>
              <a:ext uri="{FF2B5EF4-FFF2-40B4-BE49-F238E27FC236}">
                <a16:creationId xmlns:a16="http://schemas.microsoft.com/office/drawing/2014/main" id="{050650FF-D6CA-4466-A36F-F26407940C6A}"/>
              </a:ext>
            </a:extLst>
          </p:cNvPr>
          <p:cNvSpPr/>
          <p:nvPr/>
        </p:nvSpPr>
        <p:spPr>
          <a:xfrm rot="10800000" flipV="1">
            <a:off x="7308303" y="2348880"/>
            <a:ext cx="1656184" cy="522390"/>
          </a:xfrm>
          <a:custGeom>
            <a:avLst/>
            <a:gdLst>
              <a:gd name="connsiteX0" fmla="*/ 0 w 1855561"/>
              <a:gd name="connsiteY0" fmla="*/ 0 h 25107"/>
              <a:gd name="connsiteX1" fmla="*/ 1855561 w 1855561"/>
              <a:gd name="connsiteY1" fmla="*/ 0 h 25107"/>
              <a:gd name="connsiteX2" fmla="*/ 1855561 w 1855561"/>
              <a:gd name="connsiteY2" fmla="*/ 25107 h 25107"/>
              <a:gd name="connsiteX3" fmla="*/ 0 w 1855561"/>
              <a:gd name="connsiteY3" fmla="*/ 25107 h 25107"/>
              <a:gd name="connsiteX4" fmla="*/ 0 w 1855561"/>
              <a:gd name="connsiteY4" fmla="*/ 0 h 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5107">
                <a:moveTo>
                  <a:pt x="0" y="0"/>
                </a:moveTo>
                <a:lnTo>
                  <a:pt x="1855561" y="0"/>
                </a:lnTo>
                <a:lnTo>
                  <a:pt x="1855561" y="25107"/>
                </a:lnTo>
                <a:lnTo>
                  <a:pt x="0" y="2510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solidFill>
                  <a:prstClr val="white"/>
                </a:solidFill>
                <a:latin typeface="標楷體" panose="03000509000000000000" pitchFamily="65" charset="-120"/>
                <a:ea typeface="標楷體" panose="03000509000000000000" pitchFamily="65" charset="-120"/>
              </a:rPr>
              <a:t>行政區</a:t>
            </a:r>
          </a:p>
        </p:txBody>
      </p:sp>
      <p:sp>
        <p:nvSpPr>
          <p:cNvPr id="10" name="手繪多邊形: 圖案 9">
            <a:extLst>
              <a:ext uri="{FF2B5EF4-FFF2-40B4-BE49-F238E27FC236}">
                <a16:creationId xmlns:a16="http://schemas.microsoft.com/office/drawing/2014/main" id="{EE4EC97A-C90C-4C37-A256-5BACAC9A52FC}"/>
              </a:ext>
            </a:extLst>
          </p:cNvPr>
          <p:cNvSpPr/>
          <p:nvPr/>
        </p:nvSpPr>
        <p:spPr>
          <a:xfrm>
            <a:off x="7308306" y="2852972"/>
            <a:ext cx="1656184" cy="3868563"/>
          </a:xfrm>
          <a:custGeom>
            <a:avLst/>
            <a:gdLst>
              <a:gd name="connsiteX0" fmla="*/ 0 w 1855561"/>
              <a:gd name="connsiteY0" fmla="*/ 0 h 2999535"/>
              <a:gd name="connsiteX1" fmla="*/ 1855561 w 1855561"/>
              <a:gd name="connsiteY1" fmla="*/ 0 h 2999535"/>
              <a:gd name="connsiteX2" fmla="*/ 1855561 w 1855561"/>
              <a:gd name="connsiteY2" fmla="*/ 2999535 h 2999535"/>
              <a:gd name="connsiteX3" fmla="*/ 0 w 1855561"/>
              <a:gd name="connsiteY3" fmla="*/ 2999535 h 2999535"/>
              <a:gd name="connsiteX4" fmla="*/ 0 w 1855561"/>
              <a:gd name="connsiteY4" fmla="*/ 0 h 299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999535">
                <a:moveTo>
                  <a:pt x="0" y="0"/>
                </a:moveTo>
                <a:lnTo>
                  <a:pt x="1855561" y="0"/>
                </a:lnTo>
                <a:lnTo>
                  <a:pt x="1855561" y="2999535"/>
                </a:lnTo>
                <a:lnTo>
                  <a:pt x="0" y="299953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96012" tIns="96012" rIns="128016" bIns="144018"/>
          <a:lstStyle>
            <a:lvl1pPr marL="342900" indent="-342900" defTabSz="800100">
              <a:defRPr kumimoji="1">
                <a:solidFill>
                  <a:schemeClr val="tx1"/>
                </a:solidFill>
                <a:latin typeface="Arial" panose="020B0604020202020204" pitchFamily="34" charset="0"/>
                <a:ea typeface="新細明體" panose="02020500000000000000" pitchFamily="18" charset="-120"/>
              </a:defRPr>
            </a:lvl1pPr>
            <a:lvl2pPr marL="285750" indent="-285750" defTabSz="800100">
              <a:defRPr kumimoji="1">
                <a:solidFill>
                  <a:schemeClr val="tx1"/>
                </a:solidFill>
                <a:latin typeface="Arial" panose="020B0604020202020204" pitchFamily="34" charset="0"/>
                <a:ea typeface="新細明體" panose="02020500000000000000" pitchFamily="18" charset="-120"/>
              </a:defRPr>
            </a:lvl2pPr>
            <a:lvl3pPr marL="1143000" indent="-228600" defTabSz="800100">
              <a:defRPr kumimoji="1">
                <a:solidFill>
                  <a:schemeClr val="tx1"/>
                </a:solidFill>
                <a:latin typeface="Arial" panose="020B0604020202020204" pitchFamily="34" charset="0"/>
                <a:ea typeface="新細明體" panose="02020500000000000000" pitchFamily="18" charset="-120"/>
              </a:defRPr>
            </a:lvl3pPr>
            <a:lvl4pPr marL="1600200" indent="-228600" defTabSz="800100">
              <a:defRPr kumimoji="1">
                <a:solidFill>
                  <a:schemeClr val="tx1"/>
                </a:solidFill>
                <a:latin typeface="Arial" panose="020B0604020202020204" pitchFamily="34" charset="0"/>
                <a:ea typeface="新細明體" panose="02020500000000000000" pitchFamily="18" charset="-120"/>
              </a:defRPr>
            </a:lvl4pPr>
            <a:lvl5pPr marL="2057400" indent="-228600" defTabSz="800100">
              <a:defRPr kumimoji="1">
                <a:solidFill>
                  <a:schemeClr val="tx1"/>
                </a:solidFill>
                <a:latin typeface="Arial" panose="020B0604020202020204" pitchFamily="34" charset="0"/>
                <a:ea typeface="新細明體" panose="02020500000000000000" pitchFamily="18" charset="-120"/>
              </a:defRPr>
            </a:lvl5pPr>
            <a:lvl6pPr marL="25146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lvl="1" indent="0">
              <a:lnSpc>
                <a:spcPct val="90000"/>
              </a:lnSpc>
              <a:spcAft>
                <a:spcPct val="15000"/>
              </a:spcAft>
              <a:defRPr/>
            </a:pP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Tx/>
              <a:buChar char="•"/>
              <a:defRPr/>
            </a:pPr>
            <a:endParaRPr lang="zh-TW" altLang="en-US" sz="19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06548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spcBef>
                <a:spcPct val="0"/>
              </a:spcBef>
              <a:buFontTx/>
              <a:buNone/>
            </a:pPr>
            <a:fld id="{0F2F3F53-5AF9-4567-BD6A-441699E70EE3}" type="slidenum">
              <a:rPr lang="en-US" altLang="zh-TW" sz="1200">
                <a:solidFill>
                  <a:srgbClr val="0C3226"/>
                </a:solidFill>
              </a:rPr>
              <a:pPr>
                <a:spcBef>
                  <a:spcPct val="0"/>
                </a:spcBef>
                <a:buFontTx/>
                <a:buNone/>
              </a:pPr>
              <a:t>5</a:t>
            </a:fld>
            <a:endParaRPr lang="en-US" altLang="zh-TW" sz="1200">
              <a:solidFill>
                <a:srgbClr val="0C3226"/>
              </a:solidFill>
            </a:endParaRPr>
          </a:p>
        </p:txBody>
      </p:sp>
      <p:pic>
        <p:nvPicPr>
          <p:cNvPr id="65539" name="圖片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268" y="0"/>
            <a:ext cx="7883525"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A8B69EE1-D363-4967-A5E6-98F65C49F103}"/>
              </a:ext>
            </a:extLst>
          </p:cNvPr>
          <p:cNvSpPr/>
          <p:nvPr/>
        </p:nvSpPr>
        <p:spPr>
          <a:xfrm>
            <a:off x="900114" y="260350"/>
            <a:ext cx="7613650" cy="94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C3D38E99-C632-4B31-A5A7-9F1A26AF9785}"/>
              </a:ext>
            </a:extLst>
          </p:cNvPr>
          <p:cNvSpPr/>
          <p:nvPr/>
        </p:nvSpPr>
        <p:spPr>
          <a:xfrm>
            <a:off x="882650" y="1341438"/>
            <a:ext cx="7631113" cy="792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83A45A6A-4E83-40B4-B0FD-B06CA8291EE0}"/>
              </a:ext>
            </a:extLst>
          </p:cNvPr>
          <p:cNvSpPr/>
          <p:nvPr/>
        </p:nvSpPr>
        <p:spPr>
          <a:xfrm>
            <a:off x="874713" y="5373688"/>
            <a:ext cx="7632700" cy="14843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spcBef>
                <a:spcPct val="0"/>
              </a:spcBef>
              <a:buFontTx/>
              <a:buNone/>
            </a:pPr>
            <a:fld id="{6D70C049-D14B-4C29-AAB7-37AE70C8F723}" type="slidenum">
              <a:rPr lang="en-US" altLang="zh-TW" sz="1200">
                <a:solidFill>
                  <a:srgbClr val="0C3226"/>
                </a:solidFill>
              </a:rPr>
              <a:pPr>
                <a:spcBef>
                  <a:spcPct val="0"/>
                </a:spcBef>
                <a:buFontTx/>
                <a:buNone/>
              </a:pPr>
              <a:t>50</a:t>
            </a:fld>
            <a:endParaRPr lang="en-US" altLang="zh-TW" sz="1200">
              <a:solidFill>
                <a:srgbClr val="0C3226"/>
              </a:solidFill>
            </a:endParaRPr>
          </a:p>
        </p:txBody>
      </p:sp>
      <p:sp>
        <p:nvSpPr>
          <p:cNvPr id="4" name="動作按鈕: 首頁 3">
            <a:hlinkClick r:id="rId4" action="ppaction://hlinksldjump" highlightClick="1"/>
            <a:extLst>
              <a:ext uri="{FF2B5EF4-FFF2-40B4-BE49-F238E27FC236}">
                <a16:creationId xmlns:a16="http://schemas.microsoft.com/office/drawing/2014/main" id="{A6DAAF43-0F21-43EE-A543-87BC71AA049A}"/>
              </a:ext>
            </a:extLst>
          </p:cNvPr>
          <p:cNvSpPr/>
          <p:nvPr/>
        </p:nvSpPr>
        <p:spPr>
          <a:xfrm>
            <a:off x="8388380" y="6165910"/>
            <a:ext cx="576263"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5" name="標題 1">
            <a:extLst>
              <a:ext uri="{FF2B5EF4-FFF2-40B4-BE49-F238E27FC236}">
                <a16:creationId xmlns:a16="http://schemas.microsoft.com/office/drawing/2014/main" id="{A6A6E528-571A-4BA7-9683-2835A7982883}"/>
              </a:ext>
            </a:extLst>
          </p:cNvPr>
          <p:cNvSpPr txBox="1">
            <a:spLocks/>
          </p:cNvSpPr>
          <p:nvPr/>
        </p:nvSpPr>
        <p:spPr>
          <a:xfrm>
            <a:off x="457200" y="274638"/>
            <a:ext cx="8229600" cy="1143000"/>
          </a:xfrm>
          <a:prstGeom prst="rect">
            <a:avLst/>
          </a:prstGeom>
        </p:spPr>
        <p:txBody>
          <a:bodyPr anchor="ctr">
            <a:normAutofit/>
          </a:bodyPr>
          <a:lstStyle/>
          <a:p>
            <a:pPr algn="ctr" eaLnBrk="1" fontAlgn="auto" hangingPunct="1">
              <a:spcAft>
                <a:spcPts val="0"/>
              </a:spcAft>
              <a:defRPr/>
            </a:pP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各校名額</a:t>
            </a:r>
            <a:r>
              <a:rPr kumimoji="0" lang="en-US" altLang="zh-TW"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a:t>
            </a: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參考簡章附錄</a:t>
            </a:r>
          </a:p>
        </p:txBody>
      </p:sp>
      <p:pic>
        <p:nvPicPr>
          <p:cNvPr id="115717" name="圖片 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90626" y="1184275"/>
            <a:ext cx="6624638"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6738"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zh-TW" altLang="en-US">
              <a:solidFill>
                <a:srgbClr val="000000"/>
              </a:solidFill>
            </a:endParaRPr>
          </a:p>
        </p:txBody>
      </p:sp>
      <p:pic>
        <p:nvPicPr>
          <p:cNvPr id="116739"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AFB59A71-4D8C-4BD0-ABF1-D08080FB9AF8}"/>
              </a:ext>
            </a:extLst>
          </p:cNvPr>
          <p:cNvSpPr/>
          <p:nvPr/>
        </p:nvSpPr>
        <p:spPr>
          <a:xfrm>
            <a:off x="4910168"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a:extLst>
              <a:ext uri="{FF2B5EF4-FFF2-40B4-BE49-F238E27FC236}">
                <a16:creationId xmlns:a16="http://schemas.microsoft.com/office/drawing/2014/main" id="{87E31978-203A-4D43-BC4D-39FE05B082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8" y="1785927"/>
            <a:ext cx="4073822" cy="4439531"/>
          </a:xfrm>
          <a:prstGeom prst="rect">
            <a:avLst/>
          </a:prstGeom>
          <a:ln>
            <a:noFill/>
          </a:ln>
          <a:effectLst>
            <a:softEdge rad="317500"/>
          </a:effectLst>
        </p:spPr>
      </p:pic>
      <p:sp>
        <p:nvSpPr>
          <p:cNvPr id="19" name="矩形 18">
            <a:extLst>
              <a:ext uri="{FF2B5EF4-FFF2-40B4-BE49-F238E27FC236}">
                <a16:creationId xmlns:a16="http://schemas.microsoft.com/office/drawing/2014/main" id="{F1F86C43-AD47-4011-A2D1-E8C285E85429}"/>
              </a:ext>
            </a:extLst>
          </p:cNvPr>
          <p:cNvSpPr/>
          <p:nvPr/>
        </p:nvSpPr>
        <p:spPr>
          <a:xfrm>
            <a:off x="17463" y="5756275"/>
            <a:ext cx="9144000" cy="896938"/>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cxnSp>
        <p:nvCxnSpPr>
          <p:cNvPr id="20" name="直線接點 19">
            <a:extLst>
              <a:ext uri="{FF2B5EF4-FFF2-40B4-BE49-F238E27FC236}">
                <a16:creationId xmlns:a16="http://schemas.microsoft.com/office/drawing/2014/main" id="{14198682-A81C-4338-8A3C-D92412DB5EDE}"/>
              </a:ext>
            </a:extLst>
          </p:cNvPr>
          <p:cNvCxnSpPr/>
          <p:nvPr/>
        </p:nvCxnSpPr>
        <p:spPr>
          <a:xfrm>
            <a:off x="36513" y="650875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DD7038A-AFB7-4D97-8938-731E83EC2B8F}"/>
              </a:ext>
            </a:extLst>
          </p:cNvPr>
          <p:cNvCxnSpPr/>
          <p:nvPr/>
        </p:nvCxnSpPr>
        <p:spPr>
          <a:xfrm>
            <a:off x="36513" y="5876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6745" name="文字方塊 21"/>
          <p:cNvSpPr txBox="1">
            <a:spLocks noChangeArrowheads="1"/>
          </p:cNvSpPr>
          <p:nvPr/>
        </p:nvSpPr>
        <p:spPr bwMode="auto">
          <a:xfrm>
            <a:off x="44450" y="6021388"/>
            <a:ext cx="48013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zh-TW" altLang="en-US" sz="2000">
                <a:solidFill>
                  <a:srgbClr val="FFFFFF"/>
                </a:solidFill>
                <a:latin typeface="微軟正黑體" pitchFamily="34" charset="-120"/>
                <a:ea typeface="微軟正黑體" pitchFamily="34" charset="-120"/>
              </a:rPr>
              <a:t>國中九年級學生志願選填試探後輔導作為</a:t>
            </a:r>
          </a:p>
        </p:txBody>
      </p:sp>
      <p:sp>
        <p:nvSpPr>
          <p:cNvPr id="116746" name="投影片編號版面配置區 1"/>
          <p:cNvSpPr>
            <a:spLocks noGrp="1"/>
          </p:cNvSpPr>
          <p:nvPr>
            <p:ph type="sldNum" sz="quarter" idx="12"/>
          </p:nvPr>
        </p:nvSpPr>
        <p:spPr bwMode="auto">
          <a:xfrm>
            <a:off x="7010400" y="649293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8BD5B67B-82B2-4AF9-A714-CC659C075654}" type="slidenum">
              <a:rPr lang="zh-TW" altLang="en-US" sz="1200">
                <a:solidFill>
                  <a:srgbClr val="898989"/>
                </a:solidFill>
              </a:rPr>
              <a:pPr eaLnBrk="1" hangingPunct="1">
                <a:spcBef>
                  <a:spcPct val="0"/>
                </a:spcBef>
                <a:buFontTx/>
                <a:buNone/>
              </a:pPr>
              <a:t>51</a:t>
            </a:fld>
            <a:endParaRPr lang="zh-TW" altLang="en-US" sz="1200">
              <a:solidFill>
                <a:srgbClr val="898989"/>
              </a:solidFill>
            </a:endParaRPr>
          </a:p>
        </p:txBody>
      </p:sp>
      <p:cxnSp>
        <p:nvCxnSpPr>
          <p:cNvPr id="7" name="直線接點 6">
            <a:extLst>
              <a:ext uri="{FF2B5EF4-FFF2-40B4-BE49-F238E27FC236}">
                <a16:creationId xmlns:a16="http://schemas.microsoft.com/office/drawing/2014/main" id="{35B1EDFC-75E5-4F54-9C7F-C5A9A117EB42}"/>
              </a:ext>
            </a:extLst>
          </p:cNvPr>
          <p:cNvCxnSpPr/>
          <p:nvPr/>
        </p:nvCxnSpPr>
        <p:spPr>
          <a:xfrm>
            <a:off x="-34923"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9394B84B-EF48-4B6A-B7A5-6261FAA59D0F}"/>
              </a:ext>
            </a:extLst>
          </p:cNvPr>
          <p:cNvSpPr/>
          <p:nvPr/>
        </p:nvSpPr>
        <p:spPr>
          <a:xfrm>
            <a:off x="-23811" y="741423"/>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2B82B2FA-6CC1-43B2-931E-78080260D157}"/>
              </a:ext>
            </a:extLst>
          </p:cNvPr>
          <p:cNvSpPr>
            <a:spLocks noGrp="1"/>
          </p:cNvSpPr>
          <p:nvPr>
            <p:ph idx="1"/>
          </p:nvPr>
        </p:nvSpPr>
        <p:spPr>
          <a:xfrm>
            <a:off x="323850" y="1095435"/>
            <a:ext cx="8351838" cy="809625"/>
          </a:xfrm>
        </p:spPr>
        <p:txBody>
          <a:bodyPr>
            <a:noAutofit/>
          </a:bodyPr>
          <a:lstStyle/>
          <a:p>
            <a:pPr marL="0" indent="0" algn="ctr" eaLnBrk="1" hangingPunct="1">
              <a:lnSpc>
                <a:spcPct val="110000"/>
              </a:lnSpc>
              <a:spcBef>
                <a:spcPts val="600"/>
              </a:spcBef>
              <a:buFont typeface="Arial" pitchFamily="34" charset="0"/>
              <a:buNone/>
              <a:defRPr/>
            </a:pPr>
            <a:r>
              <a:rPr lang="zh-TW" altLang="en-US" sz="3600" b="1" dirty="0">
                <a:solidFill>
                  <a:srgbClr val="FFFF99"/>
                </a:solidFill>
                <a:latin typeface="Adobe 繁黑體 Std B" pitchFamily="34" charset="-120"/>
                <a:ea typeface="Adobe 繁黑體 Std B" pitchFamily="34" charset="-120"/>
              </a:rPr>
              <a:t>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0FC13683-244D-490F-88D1-460B2F786CA7}"/>
              </a:ext>
            </a:extLst>
          </p:cNvPr>
          <p:cNvCxnSpPr/>
          <p:nvPr/>
        </p:nvCxnSpPr>
        <p:spPr>
          <a:xfrm>
            <a:off x="-23812"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3177700-1155-4654-86A7-CB46CD4177D3}"/>
              </a:ext>
            </a:extLst>
          </p:cNvPr>
          <p:cNvCxnSpPr/>
          <p:nvPr/>
        </p:nvCxnSpPr>
        <p:spPr>
          <a:xfrm>
            <a:off x="-36513"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DC6BBF4C-064B-4806-8EB6-55BE4889188B}"/>
              </a:ext>
            </a:extLst>
          </p:cNvPr>
          <p:cNvSpPr/>
          <p:nvPr/>
        </p:nvSpPr>
        <p:spPr>
          <a:xfrm>
            <a:off x="212725" y="1557338"/>
            <a:ext cx="8751888" cy="5111750"/>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8C1D73AD-AF13-4790-ABE2-79601A7246DA}"/>
              </a:ext>
            </a:extLst>
          </p:cNvPr>
          <p:cNvCxnSpPr/>
          <p:nvPr/>
        </p:nvCxnSpPr>
        <p:spPr>
          <a:xfrm>
            <a:off x="-34923"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4"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zh-TW" altLang="en-US">
              <a:solidFill>
                <a:srgbClr val="000000"/>
              </a:solidFill>
            </a:endParaRPr>
          </a:p>
        </p:txBody>
      </p:sp>
      <p:pic>
        <p:nvPicPr>
          <p:cNvPr id="117765" name="Picture 2" descr="D:\學輔科資料\簡報圖案\12.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31F7B6EF-FA72-456B-BB91-890D1E55C9DF}"/>
              </a:ext>
            </a:extLst>
          </p:cNvPr>
          <p:cNvSpPr/>
          <p:nvPr/>
        </p:nvSpPr>
        <p:spPr>
          <a:xfrm>
            <a:off x="4910168"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9DDE3111-5586-4D22-BD6E-46E26670F7DB}"/>
              </a:ext>
            </a:extLst>
          </p:cNvPr>
          <p:cNvCxnSpPr/>
          <p:nvPr/>
        </p:nvCxnSpPr>
        <p:spPr>
          <a:xfrm>
            <a:off x="-23812" y="116205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8" name="矩形 6"/>
          <p:cNvSpPr>
            <a:spLocks noChangeArrowheads="1"/>
          </p:cNvSpPr>
          <p:nvPr/>
        </p:nvSpPr>
        <p:spPr bwMode="auto">
          <a:xfrm>
            <a:off x="0" y="692150"/>
            <a:ext cx="9144000" cy="649288"/>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志願選填試探與輔導作業辦理初衷</a:t>
            </a:r>
            <a:endParaRPr lang="zh-TW" altLang="zh-TW" sz="2800" b="1">
              <a:solidFill>
                <a:srgbClr val="FFFFFF"/>
              </a:solidFill>
              <a:latin typeface="微軟正黑體" pitchFamily="34" charset="-120"/>
              <a:ea typeface="微軟正黑體" pitchFamily="34" charset="-120"/>
            </a:endParaRPr>
          </a:p>
        </p:txBody>
      </p:sp>
      <p:sp>
        <p:nvSpPr>
          <p:cNvPr id="18" name="上彎箭號 17">
            <a:extLst>
              <a:ext uri="{FF2B5EF4-FFF2-40B4-BE49-F238E27FC236}">
                <a16:creationId xmlns:a16="http://schemas.microsoft.com/office/drawing/2014/main" id="{D5810662-46BC-4DC1-A1D0-810824244950}"/>
              </a:ext>
            </a:extLst>
          </p:cNvPr>
          <p:cNvSpPr/>
          <p:nvPr/>
        </p:nvSpPr>
        <p:spPr>
          <a:xfrm rot="16200000" flipH="1" flipV="1">
            <a:off x="1241455" y="2493993"/>
            <a:ext cx="1163637" cy="1582738"/>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19" name="圓角矩形 18">
            <a:extLst>
              <a:ext uri="{FF2B5EF4-FFF2-40B4-BE49-F238E27FC236}">
                <a16:creationId xmlns:a16="http://schemas.microsoft.com/office/drawing/2014/main" id="{53DAD9F7-0FC4-4004-98BF-52E271E412A3}"/>
              </a:ext>
            </a:extLst>
          </p:cNvPr>
          <p:cNvSpPr/>
          <p:nvPr/>
        </p:nvSpPr>
        <p:spPr>
          <a:xfrm>
            <a:off x="239743" y="1628775"/>
            <a:ext cx="2016125" cy="10795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117771" name="矩形 19"/>
          <p:cNvSpPr>
            <a:spLocks noChangeArrowheads="1"/>
          </p:cNvSpPr>
          <p:nvPr/>
        </p:nvSpPr>
        <p:spPr bwMode="auto">
          <a:xfrm>
            <a:off x="2260602" y="1700273"/>
            <a:ext cx="317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zh-TW" altLang="en-US" sz="2800" b="1">
                <a:solidFill>
                  <a:srgbClr val="0070C0"/>
                </a:solidFill>
                <a:latin typeface="微軟正黑體" pitchFamily="34" charset="-120"/>
                <a:ea typeface="微軟正黑體" pitchFamily="34" charset="-120"/>
              </a:rPr>
              <a:t>協助學生了解</a:t>
            </a:r>
            <a:endParaRPr lang="en-US" altLang="zh-TW" sz="2800" b="1">
              <a:solidFill>
                <a:srgbClr val="0070C0"/>
              </a:solidFill>
              <a:latin typeface="微軟正黑體" pitchFamily="34" charset="-120"/>
              <a:ea typeface="微軟正黑體" pitchFamily="34" charset="-120"/>
            </a:endParaRPr>
          </a:p>
          <a:p>
            <a:pPr eaLnBrk="1" hangingPunct="1">
              <a:spcBef>
                <a:spcPct val="0"/>
              </a:spcBef>
              <a:buFontTx/>
              <a:buNone/>
            </a:pPr>
            <a:r>
              <a:rPr lang="zh-TW" altLang="en-US" sz="2800" b="1">
                <a:solidFill>
                  <a:srgbClr val="0070C0"/>
                </a:solidFill>
                <a:latin typeface="微軟正黑體" pitchFamily="34" charset="-120"/>
                <a:ea typeface="微軟正黑體" pitchFamily="34" charset="-120"/>
              </a:rPr>
              <a:t>免試入學作業細節</a:t>
            </a:r>
          </a:p>
        </p:txBody>
      </p:sp>
      <p:sp>
        <p:nvSpPr>
          <p:cNvPr id="21" name="圓角矩形 20">
            <a:extLst>
              <a:ext uri="{FF2B5EF4-FFF2-40B4-BE49-F238E27FC236}">
                <a16:creationId xmlns:a16="http://schemas.microsoft.com/office/drawing/2014/main" id="{B1C8D779-1C7D-4F6A-91B0-8A998479711F}"/>
              </a:ext>
            </a:extLst>
          </p:cNvPr>
          <p:cNvSpPr/>
          <p:nvPr/>
        </p:nvSpPr>
        <p:spPr>
          <a:xfrm>
            <a:off x="2614643" y="3071813"/>
            <a:ext cx="2016125" cy="10795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p:cNvSpPr>
            <a:spLocks noChangeArrowheads="1"/>
          </p:cNvSpPr>
          <p:nvPr/>
        </p:nvSpPr>
        <p:spPr bwMode="auto">
          <a:xfrm>
            <a:off x="4643468" y="3140075"/>
            <a:ext cx="216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zh-TW" altLang="en-US" sz="2800" b="1">
                <a:solidFill>
                  <a:srgbClr val="7030A0"/>
                </a:solidFill>
                <a:latin typeface="微軟正黑體" pitchFamily="34" charset="-120"/>
                <a:ea typeface="微軟正黑體" pitchFamily="34" charset="-120"/>
              </a:rPr>
              <a:t>結合生涯發</a:t>
            </a:r>
            <a:endParaRPr lang="en-US" altLang="zh-TW" sz="2800" b="1">
              <a:solidFill>
                <a:srgbClr val="7030A0"/>
              </a:solidFill>
              <a:latin typeface="微軟正黑體" pitchFamily="34" charset="-120"/>
              <a:ea typeface="微軟正黑體" pitchFamily="34" charset="-120"/>
            </a:endParaRPr>
          </a:p>
          <a:p>
            <a:pPr eaLnBrk="1" hangingPunct="1">
              <a:spcBef>
                <a:spcPct val="0"/>
              </a:spcBef>
              <a:buFontTx/>
              <a:buNone/>
            </a:pPr>
            <a:r>
              <a:rPr lang="zh-TW" altLang="en-US" sz="2800" b="1">
                <a:solidFill>
                  <a:srgbClr val="7030A0"/>
                </a:solidFill>
                <a:latin typeface="微軟正黑體" pitchFamily="34" charset="-120"/>
                <a:ea typeface="微軟正黑體" pitchFamily="34" charset="-120"/>
              </a:rPr>
              <a:t>展教育活動</a:t>
            </a:r>
          </a:p>
        </p:txBody>
      </p:sp>
      <p:sp>
        <p:nvSpPr>
          <p:cNvPr id="23" name="上彎箭號 22">
            <a:extLst>
              <a:ext uri="{FF2B5EF4-FFF2-40B4-BE49-F238E27FC236}">
                <a16:creationId xmlns:a16="http://schemas.microsoft.com/office/drawing/2014/main" id="{83EB087F-EFBC-4BD3-80AF-29133421F79C}"/>
              </a:ext>
            </a:extLst>
          </p:cNvPr>
          <p:cNvSpPr/>
          <p:nvPr/>
        </p:nvSpPr>
        <p:spPr>
          <a:xfrm rot="16200000" flipH="1" flipV="1">
            <a:off x="3390137" y="4083904"/>
            <a:ext cx="1449387" cy="1584325"/>
          </a:xfrm>
          <a:prstGeom prst="bentUpArrow">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24" name="圓角矩形 23">
            <a:extLst>
              <a:ext uri="{FF2B5EF4-FFF2-40B4-BE49-F238E27FC236}">
                <a16:creationId xmlns:a16="http://schemas.microsoft.com/office/drawing/2014/main" id="{3DD44868-F93B-4185-BFED-42F4A71C9D47}"/>
              </a:ext>
            </a:extLst>
          </p:cNvPr>
          <p:cNvSpPr/>
          <p:nvPr/>
        </p:nvSpPr>
        <p:spPr>
          <a:xfrm>
            <a:off x="4906992" y="4727575"/>
            <a:ext cx="2016125" cy="10810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p:cNvSpPr>
            <a:spLocks noChangeArrowheads="1"/>
          </p:cNvSpPr>
          <p:nvPr/>
        </p:nvSpPr>
        <p:spPr bwMode="auto">
          <a:xfrm>
            <a:off x="6935818" y="4505384"/>
            <a:ext cx="21605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zh-TW" altLang="en-US" sz="2800" b="1">
                <a:solidFill>
                  <a:srgbClr val="7030A0"/>
                </a:solidFill>
                <a:latin typeface="微軟正黑體" pitchFamily="34" charset="-120"/>
                <a:ea typeface="微軟正黑體" pitchFamily="34" charset="-120"/>
              </a:rPr>
              <a:t>幫助學生適性發展自我實現</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2FFB49B6-1CAE-4F2C-A49B-68515F9AF7BE}"/>
              </a:ext>
            </a:extLst>
          </p:cNvPr>
          <p:cNvSpPr/>
          <p:nvPr/>
        </p:nvSpPr>
        <p:spPr>
          <a:xfrm>
            <a:off x="212725" y="1196975"/>
            <a:ext cx="8751888" cy="5111750"/>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549CD7B5-1718-4759-9A2F-FD9E831EE223}"/>
              </a:ext>
            </a:extLst>
          </p:cNvPr>
          <p:cNvCxnSpPr/>
          <p:nvPr/>
        </p:nvCxnSpPr>
        <p:spPr>
          <a:xfrm>
            <a:off x="-34923" y="674688"/>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88"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zh-TW" altLang="en-US">
              <a:solidFill>
                <a:srgbClr val="000000"/>
              </a:solidFill>
            </a:endParaRPr>
          </a:p>
        </p:txBody>
      </p:sp>
      <p:pic>
        <p:nvPicPr>
          <p:cNvPr id="118789" name="Picture 2" descr="D:\學輔科資料\簡報圖案\12.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C8A193D-C261-4570-B107-021CB2A6DA12}"/>
              </a:ext>
            </a:extLst>
          </p:cNvPr>
          <p:cNvSpPr/>
          <p:nvPr/>
        </p:nvSpPr>
        <p:spPr>
          <a:xfrm>
            <a:off x="4910168"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358CC8FF-313B-492D-A693-8FFEFF240B9F}"/>
              </a:ext>
            </a:extLst>
          </p:cNvPr>
          <p:cNvCxnSpPr/>
          <p:nvPr/>
        </p:nvCxnSpPr>
        <p:spPr>
          <a:xfrm>
            <a:off x="-23812" y="890588"/>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92" name="矩形 6"/>
          <p:cNvSpPr>
            <a:spLocks noChangeArrowheads="1"/>
          </p:cNvSpPr>
          <p:nvPr/>
        </p:nvSpPr>
        <p:spPr bwMode="auto">
          <a:xfrm>
            <a:off x="0" y="542925"/>
            <a:ext cx="9144000" cy="647700"/>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志願選填試探與輔導作業定位</a:t>
            </a:r>
            <a:endParaRPr lang="zh-TW" altLang="zh-TW" sz="2800" b="1">
              <a:solidFill>
                <a:srgbClr val="FFFFFF"/>
              </a:solidFill>
              <a:latin typeface="微軟正黑體" pitchFamily="34" charset="-120"/>
              <a:ea typeface="微軟正黑體" pitchFamily="34" charset="-120"/>
            </a:endParaRPr>
          </a:p>
        </p:txBody>
      </p:sp>
      <p:grpSp>
        <p:nvGrpSpPr>
          <p:cNvPr id="2" name="群組 16">
            <a:extLst>
              <a:ext uri="{FF2B5EF4-FFF2-40B4-BE49-F238E27FC236}">
                <a16:creationId xmlns:a16="http://schemas.microsoft.com/office/drawing/2014/main" id="{4C2A8CFC-1D6F-4465-9DD8-AA2C184C040E}"/>
              </a:ext>
            </a:extLst>
          </p:cNvPr>
          <p:cNvGrpSpPr/>
          <p:nvPr/>
        </p:nvGrpSpPr>
        <p:grpSpPr>
          <a:xfrm>
            <a:off x="-504564" y="1334923"/>
            <a:ext cx="10009112" cy="4824535"/>
            <a:chOff x="386074" y="2038869"/>
            <a:chExt cx="8568952" cy="5200352"/>
          </a:xfrm>
          <a:solidFill>
            <a:schemeClr val="bg1"/>
          </a:solidFill>
          <a:effectLst/>
        </p:grpSpPr>
        <p:graphicFrame>
          <p:nvGraphicFramePr>
            <p:cNvPr id="18" name="資料庫圖表 17">
              <a:extLst>
                <a:ext uri="{FF2B5EF4-FFF2-40B4-BE49-F238E27FC236}">
                  <a16:creationId xmlns:a16="http://schemas.microsoft.com/office/drawing/2014/main" id="{DD3EE429-A592-4FD7-AEA9-C6865DCCA2A9}"/>
                </a:ext>
              </a:extLst>
            </p:cNvPr>
            <p:cNvGraphicFramePr/>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a:extLst>
                <a:ext uri="{FF2B5EF4-FFF2-40B4-BE49-F238E27FC236}">
                  <a16:creationId xmlns:a16="http://schemas.microsoft.com/office/drawing/2014/main" id="{9AF9532E-F7BD-435A-BD5C-ACEE3FFA57E4}"/>
                </a:ext>
              </a:extLst>
            </p:cNvPr>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sp>
          <p:nvSpPr>
            <p:cNvPr id="20" name="向右箭號 19">
              <a:extLst>
                <a:ext uri="{FF2B5EF4-FFF2-40B4-BE49-F238E27FC236}">
                  <a16:creationId xmlns:a16="http://schemas.microsoft.com/office/drawing/2014/main" id="{877E28F4-0185-446D-AD48-E9DE8EA4D8BA}"/>
                </a:ext>
              </a:extLst>
            </p:cNvPr>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gr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EE454ABE-E410-4F03-B31F-E2A2AC944492}"/>
              </a:ext>
            </a:extLst>
          </p:cNvPr>
          <p:cNvCxnSpPr/>
          <p:nvPr/>
        </p:nvCxnSpPr>
        <p:spPr>
          <a:xfrm>
            <a:off x="-34923"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91AB495-316D-4CCF-9F44-DDDC0F4C5163}"/>
              </a:ext>
            </a:extLst>
          </p:cNvPr>
          <p:cNvCxnSpPr/>
          <p:nvPr/>
        </p:nvCxnSpPr>
        <p:spPr>
          <a:xfrm>
            <a:off x="-23812"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7278CA1-5627-4CAE-80CA-78C7DC30A389}"/>
              </a:ext>
            </a:extLst>
          </p:cNvPr>
          <p:cNvCxnSpPr/>
          <p:nvPr/>
        </p:nvCxnSpPr>
        <p:spPr>
          <a:xfrm>
            <a:off x="-36513"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2C648584-8090-4EBD-8A68-F3B19DF391C5}"/>
              </a:ext>
            </a:extLst>
          </p:cNvPr>
          <p:cNvSpPr/>
          <p:nvPr/>
        </p:nvSpPr>
        <p:spPr>
          <a:xfrm>
            <a:off x="-22225" y="590554"/>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19814" name="矩形 25"/>
          <p:cNvSpPr>
            <a:spLocks noChangeArrowheads="1"/>
          </p:cNvSpPr>
          <p:nvPr/>
        </p:nvSpPr>
        <p:spPr bwMode="auto">
          <a:xfrm>
            <a:off x="193703" y="617538"/>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zh-TW" altLang="en-US" sz="2800" b="1">
                <a:solidFill>
                  <a:srgbClr val="FFFFFF"/>
                </a:solidFill>
                <a:latin typeface="微軟正黑體" pitchFamily="34" charset="-120"/>
                <a:ea typeface="微軟正黑體" pitchFamily="34" charset="-120"/>
              </a:rPr>
              <a:t>志願選填輔導考量因素</a:t>
            </a:r>
            <a:r>
              <a:rPr lang="en-US" altLang="zh-TW" sz="2800" b="1">
                <a:solidFill>
                  <a:srgbClr val="FFFFFF"/>
                </a:solidFill>
                <a:latin typeface="微軟正黑體" pitchFamily="34" charset="-120"/>
                <a:ea typeface="微軟正黑體" pitchFamily="34" charset="-120"/>
              </a:rPr>
              <a:t>Ⅰ</a:t>
            </a:r>
            <a:r>
              <a:rPr lang="zh-TW" altLang="en-US" sz="2800" b="1">
                <a:solidFill>
                  <a:srgbClr val="FFFFFF"/>
                </a:solidFill>
                <a:latin typeface="微軟正黑體" pitchFamily="34" charset="-120"/>
                <a:ea typeface="微軟正黑體" pitchFamily="34" charset="-120"/>
              </a:rPr>
              <a:t>─</a:t>
            </a:r>
            <a:r>
              <a:rPr lang="zh-TW" altLang="en-US" sz="2800" b="1">
                <a:solidFill>
                  <a:srgbClr val="FFC000"/>
                </a:solidFill>
                <a:latin typeface="微軟正黑體" pitchFamily="34" charset="-120"/>
                <a:ea typeface="微軟正黑體" pitchFamily="34" charset="-120"/>
              </a:rPr>
              <a:t>學生個別差異</a:t>
            </a:r>
            <a:endParaRPr lang="zh-TW" altLang="zh-TW" sz="2800" b="1">
              <a:solidFill>
                <a:srgbClr val="FFC000"/>
              </a:solidFill>
              <a:latin typeface="微軟正黑體" pitchFamily="34" charset="-120"/>
              <a:ea typeface="微軟正黑體" pitchFamily="34" charset="-120"/>
            </a:endParaRPr>
          </a:p>
        </p:txBody>
      </p:sp>
      <p:cxnSp>
        <p:nvCxnSpPr>
          <p:cNvPr id="27" name="直線接點 26">
            <a:extLst>
              <a:ext uri="{FF2B5EF4-FFF2-40B4-BE49-F238E27FC236}">
                <a16:creationId xmlns:a16="http://schemas.microsoft.com/office/drawing/2014/main" id="{338902BA-E68A-4311-9DDB-D0EB9C083085}"/>
              </a:ext>
            </a:extLst>
          </p:cNvPr>
          <p:cNvCxnSpPr>
            <a:cxnSpLocks/>
          </p:cNvCxnSpPr>
          <p:nvPr/>
        </p:nvCxnSpPr>
        <p:spPr>
          <a:xfrm flipV="1">
            <a:off x="-36513" y="1773238"/>
            <a:ext cx="9072563" cy="6032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a:extLst>
              <a:ext uri="{FF2B5EF4-FFF2-40B4-BE49-F238E27FC236}">
                <a16:creationId xmlns:a16="http://schemas.microsoft.com/office/drawing/2014/main" id="{1CFFD1AD-A715-4D02-B9C1-F4FDF4D38779}"/>
              </a:ext>
            </a:extLst>
          </p:cNvPr>
          <p:cNvGraphicFramePr/>
          <p:nvPr/>
        </p:nvGraphicFramePr>
        <p:xfrm>
          <a:off x="359467" y="1441567"/>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7" name="矩形 35"/>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zh-TW" altLang="en-US">
              <a:solidFill>
                <a:srgbClr val="000000"/>
              </a:solidFill>
            </a:endParaRPr>
          </a:p>
        </p:txBody>
      </p:sp>
      <p:pic>
        <p:nvPicPr>
          <p:cNvPr id="119818" name="Picture 2" descr="D:\學輔科資料\簡報圖案\12.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C3A5BD43-0544-4B4B-BE8B-DB43C1D09200}"/>
              </a:ext>
            </a:extLst>
          </p:cNvPr>
          <p:cNvSpPr/>
          <p:nvPr/>
        </p:nvSpPr>
        <p:spPr>
          <a:xfrm>
            <a:off x="4968876"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E45C0B9-65D4-4FB0-B0C9-956DA656F109}"/>
              </a:ext>
            </a:extLst>
          </p:cNvPr>
          <p:cNvCxnSpPr/>
          <p:nvPr/>
        </p:nvCxnSpPr>
        <p:spPr>
          <a:xfrm>
            <a:off x="-34923"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8484F2F-199A-472B-A184-218B38E0FC6A}"/>
              </a:ext>
            </a:extLst>
          </p:cNvPr>
          <p:cNvCxnSpPr/>
          <p:nvPr/>
        </p:nvCxnSpPr>
        <p:spPr>
          <a:xfrm>
            <a:off x="-23812"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05F8C5A-7BBC-439A-A73D-B9B496F74788}"/>
              </a:ext>
            </a:extLst>
          </p:cNvPr>
          <p:cNvCxnSpPr/>
          <p:nvPr/>
        </p:nvCxnSpPr>
        <p:spPr>
          <a:xfrm>
            <a:off x="-36513"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87F8BAC1-4F48-49B2-9216-21926B6B56BC}"/>
              </a:ext>
            </a:extLst>
          </p:cNvPr>
          <p:cNvSpPr/>
          <p:nvPr/>
        </p:nvSpPr>
        <p:spPr>
          <a:xfrm>
            <a:off x="-22225" y="590554"/>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0838" name="矩形 25"/>
          <p:cNvSpPr>
            <a:spLocks noChangeArrowheads="1"/>
          </p:cNvSpPr>
          <p:nvPr/>
        </p:nvSpPr>
        <p:spPr bwMode="auto">
          <a:xfrm>
            <a:off x="193703" y="617538"/>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zh-TW" altLang="en-US" sz="2800" b="1">
                <a:solidFill>
                  <a:srgbClr val="FFFFFF"/>
                </a:solidFill>
                <a:latin typeface="微軟正黑體" pitchFamily="34" charset="-120"/>
                <a:ea typeface="微軟正黑體" pitchFamily="34" charset="-120"/>
              </a:rPr>
              <a:t>志願選填輔導考量因素</a:t>
            </a:r>
            <a:r>
              <a:rPr lang="en-US" altLang="zh-TW" sz="2800" b="1">
                <a:solidFill>
                  <a:srgbClr val="FFFFFF"/>
                </a:solidFill>
                <a:latin typeface="微軟正黑體" pitchFamily="34" charset="-120"/>
                <a:ea typeface="微軟正黑體" pitchFamily="34" charset="-120"/>
              </a:rPr>
              <a:t>Ⅱ </a:t>
            </a:r>
            <a:r>
              <a:rPr lang="zh-TW" altLang="en-US" sz="2800" b="1">
                <a:solidFill>
                  <a:srgbClr val="FFFFFF"/>
                </a:solidFill>
                <a:latin typeface="微軟正黑體" pitchFamily="34" charset="-120"/>
                <a:ea typeface="微軟正黑體" pitchFamily="34" charset="-120"/>
              </a:rPr>
              <a:t>─</a:t>
            </a:r>
            <a:r>
              <a:rPr lang="zh-TW" altLang="en-US" sz="2800" b="1">
                <a:solidFill>
                  <a:srgbClr val="FFC000"/>
                </a:solidFill>
                <a:latin typeface="微軟正黑體" pitchFamily="34" charset="-120"/>
                <a:ea typeface="微軟正黑體" pitchFamily="34" charset="-120"/>
              </a:rPr>
              <a:t>弱勢扶助</a:t>
            </a:r>
            <a:endParaRPr lang="zh-TW" altLang="zh-TW" sz="2800" b="1">
              <a:solidFill>
                <a:srgbClr val="FFC000"/>
              </a:solidFill>
              <a:latin typeface="微軟正黑體" pitchFamily="34" charset="-120"/>
              <a:ea typeface="微軟正黑體" pitchFamily="34" charset="-120"/>
            </a:endParaRPr>
          </a:p>
        </p:txBody>
      </p:sp>
      <p:graphicFrame>
        <p:nvGraphicFramePr>
          <p:cNvPr id="4" name="資料庫圖表 3">
            <a:extLst>
              <a:ext uri="{FF2B5EF4-FFF2-40B4-BE49-F238E27FC236}">
                <a16:creationId xmlns:a16="http://schemas.microsoft.com/office/drawing/2014/main" id="{36D450C8-F524-42D0-B4EC-BABA88D3A457}"/>
              </a:ext>
            </a:extLst>
          </p:cNvPr>
          <p:cNvGraphicFramePr/>
          <p:nvPr/>
        </p:nvGraphicFramePr>
        <p:xfrm>
          <a:off x="-36382"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840" name="矩形 33"/>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zh-TW" altLang="en-US">
              <a:solidFill>
                <a:srgbClr val="000000"/>
              </a:solidFill>
            </a:endParaRPr>
          </a:p>
        </p:txBody>
      </p:sp>
      <p:pic>
        <p:nvPicPr>
          <p:cNvPr id="120841" name="Picture 2" descr="D:\學輔科資料\簡報圖案\12.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6EAA2A2A-5614-4E12-87AA-349444DA793D}"/>
              </a:ext>
            </a:extLst>
          </p:cNvPr>
          <p:cNvSpPr/>
          <p:nvPr/>
        </p:nvSpPr>
        <p:spPr>
          <a:xfrm>
            <a:off x="4968876"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6D78E25-F8FF-45A0-B82F-6D46BCB65B14}"/>
              </a:ext>
            </a:extLst>
          </p:cNvPr>
          <p:cNvCxnSpPr/>
          <p:nvPr/>
        </p:nvCxnSpPr>
        <p:spPr>
          <a:xfrm>
            <a:off x="-34923"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0E9BF53-E10F-4B3D-B604-5902A98CEF05}"/>
              </a:ext>
            </a:extLst>
          </p:cNvPr>
          <p:cNvCxnSpPr/>
          <p:nvPr/>
        </p:nvCxnSpPr>
        <p:spPr>
          <a:xfrm>
            <a:off x="-23812"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1EDB640-F96E-47B5-98AF-3E29A101338B}"/>
              </a:ext>
            </a:extLst>
          </p:cNvPr>
          <p:cNvCxnSpPr/>
          <p:nvPr/>
        </p:nvCxnSpPr>
        <p:spPr>
          <a:xfrm>
            <a:off x="-36513"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9F6B270C-E2CB-4ADD-8577-08E70C437338}"/>
              </a:ext>
            </a:extLst>
          </p:cNvPr>
          <p:cNvSpPr/>
          <p:nvPr/>
        </p:nvSpPr>
        <p:spPr>
          <a:xfrm>
            <a:off x="-22225" y="590554"/>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1862" name="矩形 25"/>
          <p:cNvSpPr>
            <a:spLocks noChangeArrowheads="1"/>
          </p:cNvSpPr>
          <p:nvPr/>
        </p:nvSpPr>
        <p:spPr bwMode="auto">
          <a:xfrm>
            <a:off x="193703" y="617538"/>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zh-TW" altLang="en-US" sz="2800" b="1">
                <a:solidFill>
                  <a:srgbClr val="FFFFFF"/>
                </a:solidFill>
                <a:latin typeface="微軟正黑體" pitchFamily="34" charset="-120"/>
                <a:ea typeface="微軟正黑體" pitchFamily="34" charset="-120"/>
              </a:rPr>
              <a:t>志願選填輔導考量因素</a:t>
            </a:r>
            <a:r>
              <a:rPr lang="en-US" altLang="zh-TW" sz="2800" b="1">
                <a:solidFill>
                  <a:srgbClr val="FFFFFF"/>
                </a:solidFill>
                <a:latin typeface="微軟正黑體" pitchFamily="34" charset="-120"/>
                <a:ea typeface="微軟正黑體" pitchFamily="34" charset="-120"/>
              </a:rPr>
              <a:t>Ⅲ</a:t>
            </a:r>
            <a:r>
              <a:rPr lang="zh-TW" altLang="en-US" sz="2800" b="1">
                <a:solidFill>
                  <a:srgbClr val="FFFFFF"/>
                </a:solidFill>
                <a:latin typeface="微軟正黑體" pitchFamily="34" charset="-120"/>
                <a:ea typeface="微軟正黑體" pitchFamily="34" charset="-120"/>
              </a:rPr>
              <a:t>─</a:t>
            </a:r>
            <a:r>
              <a:rPr lang="zh-TW" altLang="en-US" sz="2800" b="1">
                <a:solidFill>
                  <a:srgbClr val="FFC000"/>
                </a:solidFill>
                <a:latin typeface="微軟正黑體" pitchFamily="34" charset="-120"/>
                <a:ea typeface="微軟正黑體" pitchFamily="34" charset="-120"/>
              </a:rPr>
              <a:t>高中職校</a:t>
            </a:r>
            <a:endParaRPr lang="zh-TW" altLang="zh-TW" sz="2800" b="1">
              <a:solidFill>
                <a:srgbClr val="FFC000"/>
              </a:solidFill>
              <a:latin typeface="微軟正黑體" pitchFamily="34" charset="-120"/>
              <a:ea typeface="微軟正黑體" pitchFamily="34" charset="-120"/>
            </a:endParaRPr>
          </a:p>
        </p:txBody>
      </p:sp>
      <p:graphicFrame>
        <p:nvGraphicFramePr>
          <p:cNvPr id="4" name="資料庫圖表 3">
            <a:extLst>
              <a:ext uri="{FF2B5EF4-FFF2-40B4-BE49-F238E27FC236}">
                <a16:creationId xmlns:a16="http://schemas.microsoft.com/office/drawing/2014/main" id="{70A8FE71-927F-4BF1-97FF-1B9031BAE208}"/>
              </a:ext>
            </a:extLst>
          </p:cNvPr>
          <p:cNvGraphicFramePr/>
          <p:nvPr/>
        </p:nvGraphicFramePr>
        <p:xfrm>
          <a:off x="83022" y="1339754"/>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1864" name="矩形 33"/>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zh-TW" altLang="en-US">
              <a:solidFill>
                <a:srgbClr val="000000"/>
              </a:solidFill>
            </a:endParaRPr>
          </a:p>
        </p:txBody>
      </p:sp>
      <p:pic>
        <p:nvPicPr>
          <p:cNvPr id="121865" name="Picture 2" descr="D:\學輔科資料\簡報圖案\12.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B357FBD5-A934-4852-9C21-7137CE3A3083}"/>
              </a:ext>
            </a:extLst>
          </p:cNvPr>
          <p:cNvSpPr/>
          <p:nvPr/>
        </p:nvSpPr>
        <p:spPr>
          <a:xfrm>
            <a:off x="4968876"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8336C51-7DAC-48D0-A5DC-EB10C1FE5A67}"/>
              </a:ext>
            </a:extLst>
          </p:cNvPr>
          <p:cNvCxnSpPr/>
          <p:nvPr/>
        </p:nvCxnSpPr>
        <p:spPr>
          <a:xfrm>
            <a:off x="-34923"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1B262FB4-933F-42E6-B37F-7997627E71D0}"/>
              </a:ext>
            </a:extLst>
          </p:cNvPr>
          <p:cNvCxnSpPr/>
          <p:nvPr/>
        </p:nvCxnSpPr>
        <p:spPr>
          <a:xfrm>
            <a:off x="-58738" y="1414463"/>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09C5C15F-9913-47C5-9EA0-BDA54BCBB176}"/>
              </a:ext>
            </a:extLst>
          </p:cNvPr>
          <p:cNvCxnSpPr/>
          <p:nvPr/>
        </p:nvCxnSpPr>
        <p:spPr>
          <a:xfrm>
            <a:off x="-71436" y="2206625"/>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E5B34F58-2655-4F89-A5D0-9303DC0A4E74}"/>
              </a:ext>
            </a:extLst>
          </p:cNvPr>
          <p:cNvSpPr/>
          <p:nvPr/>
        </p:nvSpPr>
        <p:spPr>
          <a:xfrm>
            <a:off x="-22225" y="590554"/>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3910" name="矩形 25"/>
          <p:cNvSpPr>
            <a:spLocks noChangeArrowheads="1"/>
          </p:cNvSpPr>
          <p:nvPr/>
        </p:nvSpPr>
        <p:spPr bwMode="auto">
          <a:xfrm>
            <a:off x="193703" y="617538"/>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zh-TW" altLang="en-US" sz="2800" b="1">
                <a:solidFill>
                  <a:srgbClr val="FFFFFF"/>
                </a:solidFill>
                <a:latin typeface="微軟正黑體" pitchFamily="34" charset="-120"/>
                <a:ea typeface="微軟正黑體" pitchFamily="34" charset="-120"/>
              </a:rPr>
              <a:t>志願選填輔導考量因素</a:t>
            </a:r>
            <a:r>
              <a:rPr lang="en-US" altLang="zh-TW" sz="2800" b="1">
                <a:solidFill>
                  <a:srgbClr val="FFFFFF"/>
                </a:solidFill>
                <a:latin typeface="微軟正黑體" pitchFamily="34" charset="-120"/>
                <a:ea typeface="微軟正黑體" pitchFamily="34" charset="-120"/>
              </a:rPr>
              <a:t>Ⅳ</a:t>
            </a:r>
            <a:r>
              <a:rPr lang="zh-TW" altLang="en-US" sz="2800" b="1">
                <a:solidFill>
                  <a:srgbClr val="FFFFFF"/>
                </a:solidFill>
                <a:latin typeface="微軟正黑體" pitchFamily="34" charset="-120"/>
                <a:ea typeface="微軟正黑體" pitchFamily="34" charset="-120"/>
              </a:rPr>
              <a:t>─</a:t>
            </a:r>
            <a:r>
              <a:rPr lang="zh-TW" altLang="en-US" sz="2800" b="1">
                <a:solidFill>
                  <a:srgbClr val="FFC000"/>
                </a:solidFill>
                <a:latin typeface="微軟正黑體" pitchFamily="34" charset="-120"/>
                <a:ea typeface="微軟正黑體" pitchFamily="34" charset="-120"/>
              </a:rPr>
              <a:t>生涯進路</a:t>
            </a:r>
            <a:endParaRPr lang="zh-TW" altLang="zh-TW" sz="2800" b="1">
              <a:solidFill>
                <a:srgbClr val="FFC000"/>
              </a:solidFill>
              <a:latin typeface="微軟正黑體" pitchFamily="34" charset="-120"/>
              <a:ea typeface="微軟正黑體" pitchFamily="34" charset="-120"/>
            </a:endParaRPr>
          </a:p>
        </p:txBody>
      </p:sp>
      <p:graphicFrame>
        <p:nvGraphicFramePr>
          <p:cNvPr id="4" name="資料庫圖表 3">
            <a:extLst>
              <a:ext uri="{FF2B5EF4-FFF2-40B4-BE49-F238E27FC236}">
                <a16:creationId xmlns:a16="http://schemas.microsoft.com/office/drawing/2014/main" id="{D05E21DC-0904-4BE4-9D4E-4BC038876835}"/>
              </a:ext>
            </a:extLst>
          </p:cNvPr>
          <p:cNvGraphicFramePr/>
          <p:nvPr/>
        </p:nvGraphicFramePr>
        <p:xfrm>
          <a:off x="144555" y="1541117"/>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3912" name="矩形 33"/>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zh-TW" altLang="en-US">
              <a:solidFill>
                <a:srgbClr val="000000"/>
              </a:solidFill>
            </a:endParaRPr>
          </a:p>
        </p:txBody>
      </p:sp>
      <p:pic>
        <p:nvPicPr>
          <p:cNvPr id="123913" name="Picture 2" descr="D:\學輔科資料\簡報圖案\12.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31BDB497-5758-4AFF-B58E-D3A098EE6EC6}"/>
              </a:ext>
            </a:extLst>
          </p:cNvPr>
          <p:cNvSpPr/>
          <p:nvPr/>
        </p:nvSpPr>
        <p:spPr>
          <a:xfrm>
            <a:off x="4968876"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群組 15"/>
          <p:cNvGrpSpPr>
            <a:grpSpLocks/>
          </p:cNvGrpSpPr>
          <p:nvPr/>
        </p:nvGrpSpPr>
        <p:grpSpPr bwMode="auto">
          <a:xfrm>
            <a:off x="539750" y="1030288"/>
            <a:ext cx="8315325" cy="5135562"/>
            <a:chOff x="330534" y="-224367"/>
            <a:chExt cx="10281024" cy="5134154"/>
          </a:xfrm>
        </p:grpSpPr>
        <p:sp>
          <p:nvSpPr>
            <p:cNvPr id="17" name="圓角矩形 13">
              <a:extLst>
                <a:ext uri="{FF2B5EF4-FFF2-40B4-BE49-F238E27FC236}">
                  <a16:creationId xmlns:a16="http://schemas.microsoft.com/office/drawing/2014/main" id="{5AD33D12-5853-4F18-A36A-C4F05C3BC1EE}"/>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a16="http://schemas.microsoft.com/office/drawing/2014/main" id="{086B2567-2A70-49BA-9D13-0462C8B4CA75}"/>
                </a:ext>
              </a:extLst>
            </p:cNvPr>
            <p:cNvSpPr/>
            <p:nvPr/>
          </p:nvSpPr>
          <p:spPr>
            <a:xfrm>
              <a:off x="344274" y="51782"/>
              <a:ext cx="2594791" cy="3248721"/>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a:extLst>
                <a:ext uri="{FF2B5EF4-FFF2-40B4-BE49-F238E27FC236}">
                  <a16:creationId xmlns:a16="http://schemas.microsoft.com/office/drawing/2014/main" id="{01550F7D-6AF5-4A46-A893-63F66F8A6003}"/>
                </a:ext>
              </a:extLst>
            </p:cNvPr>
            <p:cNvSpPr/>
            <p:nvPr/>
          </p:nvSpPr>
          <p:spPr>
            <a:xfrm>
              <a:off x="2707457" y="-51377"/>
              <a:ext cx="2520205" cy="3017011"/>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rPr>
                <a:t>17%</a:t>
              </a:r>
              <a:endParaRPr lang="zh-TW" altLang="en-US" sz="24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a:extLst>
                <a:ext uri="{FF2B5EF4-FFF2-40B4-BE49-F238E27FC236}">
                  <a16:creationId xmlns:a16="http://schemas.microsoft.com/office/drawing/2014/main" id="{1F7DFE96-572B-4249-B906-6557AB4C6D92}"/>
                </a:ext>
              </a:extLst>
            </p:cNvPr>
            <p:cNvSpPr/>
            <p:nvPr/>
          </p:nvSpPr>
          <p:spPr>
            <a:xfrm>
              <a:off x="2530807" y="3454449"/>
              <a:ext cx="2520205" cy="122362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a:extLst>
                <a:ext uri="{FF2B5EF4-FFF2-40B4-BE49-F238E27FC236}">
                  <a16:creationId xmlns:a16="http://schemas.microsoft.com/office/drawing/2014/main" id="{907D14D2-414B-4949-A440-7D37581459DE}"/>
                </a:ext>
              </a:extLst>
            </p:cNvPr>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55%</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a:extLst>
                <a:ext uri="{FF2B5EF4-FFF2-40B4-BE49-F238E27FC236}">
                  <a16:creationId xmlns:a16="http://schemas.microsoft.com/office/drawing/2014/main" id="{6F5F213B-8610-43DF-AAF9-546AC3BD91C2}"/>
                </a:ext>
              </a:extLst>
            </p:cNvPr>
            <p:cNvSpPr/>
            <p:nvPr/>
          </p:nvSpPr>
          <p:spPr>
            <a:xfrm>
              <a:off x="4870437" y="3686161"/>
              <a:ext cx="2520205" cy="122362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a:extLst>
                <a:ext uri="{FF2B5EF4-FFF2-40B4-BE49-F238E27FC236}">
                  <a16:creationId xmlns:a16="http://schemas.microsoft.com/office/drawing/2014/main" id="{B42A807F-2D38-4EAA-BB70-9D0D9CAA433A}"/>
                </a:ext>
              </a:extLst>
            </p:cNvPr>
            <p:cNvSpPr/>
            <p:nvPr/>
          </p:nvSpPr>
          <p:spPr>
            <a:xfrm>
              <a:off x="7767495" y="123200"/>
              <a:ext cx="2844063" cy="3024945"/>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27%</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a:extLst>
                <a:ext uri="{FF2B5EF4-FFF2-40B4-BE49-F238E27FC236}">
                  <a16:creationId xmlns:a16="http://schemas.microsoft.com/office/drawing/2014/main" id="{7D2056D2-58E2-4094-9DDC-7AA6D1D60DA7}"/>
                </a:ext>
              </a:extLst>
            </p:cNvPr>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24931" name="矩形 1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bg1"/>
                </a:solidFill>
                <a:latin typeface="Arial" pitchFamily="34" charset="0"/>
              </a:defRPr>
            </a:lvl1pPr>
            <a:lvl2pPr marL="742950" indent="-285750">
              <a:spcBef>
                <a:spcPct val="20000"/>
              </a:spcBef>
              <a:buChar char="–"/>
              <a:defRPr sz="2800">
                <a:solidFill>
                  <a:schemeClr val="bg1"/>
                </a:solidFill>
                <a:latin typeface="Arial" pitchFamily="34" charset="0"/>
              </a:defRPr>
            </a:lvl2pPr>
            <a:lvl3pPr marL="1143000" indent="-228600">
              <a:spcBef>
                <a:spcPct val="20000"/>
              </a:spcBef>
              <a:buChar char="•"/>
              <a:defRPr sz="2400">
                <a:solidFill>
                  <a:schemeClr val="bg1"/>
                </a:solidFill>
                <a:latin typeface="Arial" pitchFamily="34" charset="0"/>
              </a:defRPr>
            </a:lvl3pPr>
            <a:lvl4pPr marL="1600200" indent="-228600">
              <a:spcBef>
                <a:spcPct val="20000"/>
              </a:spcBef>
              <a:buChar char="–"/>
              <a:defRPr sz="2000">
                <a:solidFill>
                  <a:schemeClr val="bg1"/>
                </a:solidFill>
                <a:latin typeface="Arial" pitchFamily="34" charset="0"/>
              </a:defRPr>
            </a:lvl4pPr>
            <a:lvl5pPr marL="2057400" indent="-22860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hangingPunct="1">
              <a:spcBef>
                <a:spcPct val="0"/>
              </a:spcBef>
              <a:buFontTx/>
              <a:buNone/>
            </a:pPr>
            <a:endParaRPr lang="zh-TW" altLang="en-US">
              <a:solidFill>
                <a:srgbClr val="000000"/>
              </a:solidFill>
              <a:latin typeface="Calibri" pitchFamily="34" charset="0"/>
            </a:endParaRPr>
          </a:p>
        </p:txBody>
      </p:sp>
      <p:pic>
        <p:nvPicPr>
          <p:cNvPr id="124932" name="Picture 2" descr="D:\學輔科資料\簡報圖案\12.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C63C8E1E-8537-4B84-87CA-7D8846B34AEF}"/>
              </a:ext>
            </a:extLst>
          </p:cNvPr>
          <p:cNvSpPr/>
          <p:nvPr/>
        </p:nvSpPr>
        <p:spPr>
          <a:xfrm>
            <a:off x="4824414"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0A7CBD5-86A6-4F65-898A-CBAF4D5CEFE0}"/>
              </a:ext>
            </a:extLst>
          </p:cNvPr>
          <p:cNvSpPr>
            <a:spLocks noGrp="1"/>
          </p:cNvSpPr>
          <p:nvPr>
            <p:ph type="title"/>
          </p:nvPr>
        </p:nvSpPr>
        <p:spPr/>
        <p:txBody>
          <a:bodyPr/>
          <a:lstStyle/>
          <a:p>
            <a:pPr>
              <a:defRPr/>
            </a:pPr>
            <a:r>
              <a:rPr lang="zh-TW" altLang="en-US" dirty="0">
                <a:latin typeface="標楷體" panose="03000509000000000000" pitchFamily="65" charset="-120"/>
                <a:ea typeface="標楷體" panose="03000509000000000000" pitchFamily="65" charset="-120"/>
              </a:rPr>
              <a:t>尊重孩子想法，親子討論</a:t>
            </a:r>
          </a:p>
        </p:txBody>
      </p:sp>
      <p:sp>
        <p:nvSpPr>
          <p:cNvPr id="126979" name="內容版面配置區 3"/>
          <p:cNvSpPr>
            <a:spLocks noGrp="1"/>
          </p:cNvSpPr>
          <p:nvPr>
            <p:ph idx="1"/>
          </p:nvPr>
        </p:nvSpPr>
        <p:spPr>
          <a:xfrm>
            <a:off x="457200" y="1600203"/>
            <a:ext cx="8229600" cy="4924425"/>
          </a:xfrm>
        </p:spPr>
        <p:txBody>
          <a:bodyPr/>
          <a:lstStyle/>
          <a:p>
            <a:pPr>
              <a:buFontTx/>
              <a:buBlip>
                <a:blip r:embed="rId2"/>
              </a:buBlip>
            </a:pPr>
            <a:r>
              <a:rPr lang="zh-TW" altLang="en-US" sz="2800" smtClean="0">
                <a:latin typeface="標楷體" pitchFamily="65" charset="-120"/>
                <a:ea typeface="標楷體" pitchFamily="65" charset="-120"/>
              </a:rPr>
              <a:t>前國科會主委朱敬一</a:t>
            </a:r>
            <a:endParaRPr lang="en-US" altLang="zh-TW" sz="2800" smtClean="0">
              <a:latin typeface="標楷體" pitchFamily="65" charset="-120"/>
              <a:ea typeface="標楷體" pitchFamily="65" charset="-120"/>
            </a:endParaRPr>
          </a:p>
          <a:p>
            <a:pPr>
              <a:buFontTx/>
              <a:buNone/>
            </a:pPr>
            <a:r>
              <a:rPr lang="zh-TW" altLang="en-US" sz="2400" smtClean="0">
                <a:latin typeface="標楷體" pitchFamily="65" charset="-120"/>
                <a:ea typeface="標楷體" pitchFamily="65" charset="-120"/>
              </a:rPr>
              <a:t>      家長觀念需要改變、要懂得尊重小孩興趣，他的女兒是在取得博士學歷後，改行當麵包師傅。</a:t>
            </a:r>
            <a:endParaRPr lang="en-US" altLang="zh-TW" sz="2400" smtClean="0">
              <a:latin typeface="標楷體" pitchFamily="65" charset="-120"/>
              <a:ea typeface="標楷體" pitchFamily="65" charset="-120"/>
            </a:endParaRPr>
          </a:p>
          <a:p>
            <a:pPr>
              <a:buFontTx/>
              <a:buBlip>
                <a:blip r:embed="rId2"/>
              </a:buBlip>
            </a:pPr>
            <a:r>
              <a:rPr lang="zh-TW" altLang="en-US" sz="2800" smtClean="0">
                <a:latin typeface="標楷體" pitchFamily="65" charset="-120"/>
                <a:ea typeface="標楷體" pitchFamily="65" charset="-120"/>
              </a:rPr>
              <a:t>前經建會主委尹啟銘</a:t>
            </a:r>
            <a:endParaRPr lang="en-US" altLang="zh-TW" sz="2800" smtClean="0">
              <a:latin typeface="標楷體" pitchFamily="65" charset="-120"/>
              <a:ea typeface="標楷體" pitchFamily="65" charset="-120"/>
            </a:endParaRPr>
          </a:p>
          <a:p>
            <a:pPr>
              <a:buFontTx/>
              <a:buNone/>
            </a:pPr>
            <a:r>
              <a:rPr lang="zh-TW" altLang="en-US" sz="2800" smtClean="0">
                <a:latin typeface="標楷體" pitchFamily="65" charset="-120"/>
                <a:ea typeface="標楷體" pitchFamily="65" charset="-120"/>
              </a:rPr>
              <a:t>     </a:t>
            </a:r>
            <a:r>
              <a:rPr lang="zh-TW" altLang="en-US" sz="2400" smtClean="0">
                <a:latin typeface="標楷體" pitchFamily="65" charset="-120"/>
                <a:ea typeface="標楷體" pitchFamily="65" charset="-120"/>
              </a:rPr>
              <a:t>女兒念完博士後，告訴他「我對你的責任已經盡到」，就往日本改學音樂。</a:t>
            </a:r>
            <a:endParaRPr lang="zh-TW" altLang="en-US" sz="2800" smtClean="0">
              <a:latin typeface="標楷體" pitchFamily="65" charset="-120"/>
              <a:ea typeface="標楷體" pitchFamily="65" charset="-120"/>
            </a:endParaRPr>
          </a:p>
          <a:p>
            <a:pPr>
              <a:buFontTx/>
              <a:buBlip>
                <a:blip r:embed="rId2"/>
              </a:buBlip>
            </a:pPr>
            <a:r>
              <a:rPr lang="zh-TW" altLang="en-US" sz="2800" smtClean="0">
                <a:latin typeface="標楷體" pitchFamily="65" charset="-120"/>
                <a:ea typeface="標楷體" pitchFamily="65" charset="-120"/>
              </a:rPr>
              <a:t>政大博士宋耿郎賣雞排</a:t>
            </a:r>
            <a:endParaRPr lang="en-US" altLang="zh-TW" sz="2800" smtClean="0">
              <a:latin typeface="標楷體" pitchFamily="65" charset="-120"/>
              <a:ea typeface="標楷體" pitchFamily="65" charset="-120"/>
            </a:endParaRPr>
          </a:p>
          <a:p>
            <a:pPr>
              <a:buFontTx/>
              <a:buNone/>
            </a:pPr>
            <a:r>
              <a:rPr lang="zh-TW" altLang="en-US" smtClean="0">
                <a:latin typeface="標楷體" pitchFamily="65" charset="-120"/>
                <a:ea typeface="標楷體" pitchFamily="65" charset="-120"/>
              </a:rPr>
              <a:t>    </a:t>
            </a:r>
            <a:r>
              <a:rPr lang="zh-TW" altLang="en-US" sz="2400" smtClean="0">
                <a:latin typeface="標楷體" pitchFamily="65" charset="-120"/>
                <a:ea typeface="標楷體" pitchFamily="65" charset="-120"/>
              </a:rPr>
              <a:t>以自己當活教材，告訴孩子弄清楚自己想做什麼，用心去做，「炸雞排裹粉、剪開雞肉、和人互動，都要學習，都帶給我快樂和成就感。」</a:t>
            </a:r>
          </a:p>
          <a:p>
            <a:endParaRPr lang="zh-TW" altLang="en-US" smtClean="0">
              <a:latin typeface="標楷體" pitchFamily="65" charset="-120"/>
              <a:ea typeface="標楷體" pitchFamily="65" charset="-120"/>
            </a:endParaRPr>
          </a:p>
        </p:txBody>
      </p:sp>
      <p:sp>
        <p:nvSpPr>
          <p:cNvPr id="1269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spcBef>
                <a:spcPct val="0"/>
              </a:spcBef>
              <a:buFontTx/>
              <a:buNone/>
            </a:pPr>
            <a:fld id="{45A3DD07-215B-441B-89E3-ED188581E5F1}" type="slidenum">
              <a:rPr lang="en-US" altLang="zh-TW" sz="1200">
                <a:solidFill>
                  <a:srgbClr val="0C3226"/>
                </a:solidFill>
              </a:rPr>
              <a:pPr>
                <a:spcBef>
                  <a:spcPct val="0"/>
                </a:spcBef>
                <a:buFontTx/>
                <a:buNone/>
              </a:pPr>
              <a:t>59</a:t>
            </a:fld>
            <a:endParaRPr lang="en-US" altLang="zh-TW" sz="1200">
              <a:solidFill>
                <a:srgbClr val="0C3226"/>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105" y="1590677"/>
            <a:ext cx="909002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itchFamily="34" charset="0"/>
              </a:defRPr>
            </a:lvl1pPr>
            <a:lvl2pPr marL="742950" indent="-285750">
              <a:spcBef>
                <a:spcPct val="20000"/>
              </a:spcBef>
              <a:buBlip>
                <a:blip r:embed="rId5"/>
              </a:buBlip>
              <a:defRPr sz="2800">
                <a:solidFill>
                  <a:srgbClr val="104031"/>
                </a:solidFill>
                <a:latin typeface="Verdana" pitchFamily="34" charset="0"/>
              </a:defRPr>
            </a:lvl2pPr>
            <a:lvl3pPr marL="1143000" indent="-228600">
              <a:spcBef>
                <a:spcPct val="20000"/>
              </a:spcBef>
              <a:buBlip>
                <a:blip r:embed="rId4"/>
              </a:buBlip>
              <a:defRPr sz="2400">
                <a:solidFill>
                  <a:srgbClr val="104031"/>
                </a:solidFill>
                <a:latin typeface="Verdana" pitchFamily="34" charset="0"/>
              </a:defRPr>
            </a:lvl3pPr>
            <a:lvl4pPr marL="1600200" indent="-228600">
              <a:spcBef>
                <a:spcPct val="20000"/>
              </a:spcBef>
              <a:buBlip>
                <a:blip r:embed="rId5"/>
              </a:buBlip>
              <a:defRPr sz="2000">
                <a:solidFill>
                  <a:srgbClr val="104031"/>
                </a:solidFill>
                <a:latin typeface="Verdana" pitchFamily="34" charset="0"/>
              </a:defRPr>
            </a:lvl4pPr>
            <a:lvl5pPr marL="2057400" indent="-228600">
              <a:spcBef>
                <a:spcPct val="20000"/>
              </a:spcBef>
              <a:buBlip>
                <a:blip r:embed="rId4"/>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itchFamily="34" charset="0"/>
              </a:defRPr>
            </a:lvl9pPr>
          </a:lstStyle>
          <a:p>
            <a:pPr>
              <a:spcBef>
                <a:spcPct val="0"/>
              </a:spcBef>
              <a:buFontTx/>
              <a:buNone/>
            </a:pPr>
            <a:fld id="{2BD2D1B7-E28E-4027-A871-CE1E5631AA4F}" type="slidenum">
              <a:rPr lang="en-US" altLang="zh-TW" sz="1200">
                <a:solidFill>
                  <a:srgbClr val="0C3226"/>
                </a:solidFill>
              </a:rPr>
              <a:pPr>
                <a:spcBef>
                  <a:spcPct val="0"/>
                </a:spcBef>
                <a:buFontTx/>
                <a:buNone/>
              </a:pPr>
              <a:t>6</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101601" y="1916173"/>
            <a:ext cx="8947150" cy="14065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995C5E09-F5BB-42C8-8793-2DCCC5FBBDA1}"/>
              </a:ext>
            </a:extLst>
          </p:cNvPr>
          <p:cNvSpPr/>
          <p:nvPr/>
        </p:nvSpPr>
        <p:spPr>
          <a:xfrm>
            <a:off x="92075" y="4672073"/>
            <a:ext cx="8951913" cy="14049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spcBef>
                <a:spcPct val="0"/>
              </a:spcBef>
              <a:buFontTx/>
              <a:buNone/>
            </a:pPr>
            <a:fld id="{FA08E717-0CA2-4FBC-A634-890F6CCF4940}" type="slidenum">
              <a:rPr lang="en-US" altLang="zh-TW" sz="1200">
                <a:solidFill>
                  <a:srgbClr val="0C3226"/>
                </a:solidFill>
              </a:rPr>
              <a:pPr>
                <a:spcBef>
                  <a:spcPct val="0"/>
                </a:spcBef>
                <a:buFontTx/>
                <a:buNone/>
              </a:pPr>
              <a:t>60</a:t>
            </a:fld>
            <a:endParaRPr lang="en-US" altLang="zh-TW" sz="1200">
              <a:solidFill>
                <a:srgbClr val="0C3226"/>
              </a:solidFill>
            </a:endParaRPr>
          </a:p>
        </p:txBody>
      </p:sp>
      <p:sp>
        <p:nvSpPr>
          <p:cNvPr id="128003" name="內容版面配置區 3"/>
          <p:cNvSpPr>
            <a:spLocks noGrp="1"/>
          </p:cNvSpPr>
          <p:nvPr>
            <p:ph idx="1"/>
          </p:nvPr>
        </p:nvSpPr>
        <p:spPr>
          <a:xfrm>
            <a:off x="457200" y="1484315"/>
            <a:ext cx="8362950" cy="5184775"/>
          </a:xfrm>
        </p:spPr>
        <p:txBody>
          <a:bodyPr/>
          <a:lstStyle/>
          <a:p>
            <a:pPr>
              <a:buFontTx/>
              <a:buBlip>
                <a:blip r:embed="rId4"/>
              </a:buBlip>
            </a:pPr>
            <a:r>
              <a:rPr lang="en-US" altLang="zh-TW" sz="2800" smtClean="0">
                <a:latin typeface="標楷體" pitchFamily="65" charset="-120"/>
                <a:ea typeface="標楷體" pitchFamily="65" charset="-120"/>
              </a:rPr>
              <a:t>A</a:t>
            </a:r>
            <a:r>
              <a:rPr lang="zh-TW" altLang="en-US" sz="2800" smtClean="0">
                <a:latin typeface="標楷體" pitchFamily="65" charset="-120"/>
                <a:ea typeface="標楷體" pitchFamily="65" charset="-120"/>
              </a:rPr>
              <a:t>校優秀女同學，從小按照家長安排各種學習</a:t>
            </a:r>
            <a:endParaRPr lang="en-US" altLang="zh-TW" sz="2800" smtClean="0">
              <a:latin typeface="標楷體" pitchFamily="65" charset="-120"/>
              <a:ea typeface="標楷體" pitchFamily="65" charset="-120"/>
            </a:endParaRPr>
          </a:p>
          <a:p>
            <a:pPr>
              <a:buFontTx/>
              <a:buNone/>
            </a:pPr>
            <a:r>
              <a:rPr lang="zh-TW" altLang="en-US" sz="2400" smtClean="0">
                <a:latin typeface="標楷體" pitchFamily="65" charset="-120"/>
                <a:ea typeface="標楷體" pitchFamily="65" charset="-120"/>
              </a:rPr>
              <a:t>      親子並未討論性向、興趣，升學高中職時，學生對於志願選擇無想法，完全由家長安排、規畫。</a:t>
            </a:r>
            <a:endParaRPr lang="en-US" altLang="zh-TW" sz="2400" smtClean="0">
              <a:latin typeface="標楷體" pitchFamily="65" charset="-120"/>
              <a:ea typeface="標楷體" pitchFamily="65" charset="-120"/>
            </a:endParaRPr>
          </a:p>
          <a:p>
            <a:pPr>
              <a:buFontTx/>
              <a:buNone/>
            </a:pPr>
            <a:r>
              <a:rPr lang="en-US" altLang="zh-TW" sz="2400" smtClean="0">
                <a:latin typeface="標楷體" pitchFamily="65" charset="-120"/>
                <a:ea typeface="標楷體" pitchFamily="65" charset="-120"/>
              </a:rPr>
              <a:t>		</a:t>
            </a:r>
            <a:r>
              <a:rPr lang="zh-TW" altLang="en-US" sz="2400" smtClean="0">
                <a:latin typeface="標楷體" pitchFamily="65" charset="-120"/>
                <a:ea typeface="標楷體" pitchFamily="65" charset="-120"/>
              </a:rPr>
              <a:t>錄取傳統名校特招考試班，雖成績表現不差，但無法應付壓力，得身心症，高一上學期未結束即辦理休學，家長後悔未與學生深談。</a:t>
            </a:r>
            <a:endParaRPr lang="en-US" altLang="zh-TW" sz="2400" smtClean="0">
              <a:latin typeface="標楷體" pitchFamily="65" charset="-120"/>
              <a:ea typeface="標楷體" pitchFamily="65" charset="-120"/>
            </a:endParaRPr>
          </a:p>
          <a:p>
            <a:pPr>
              <a:buFontTx/>
              <a:buBlip>
                <a:blip r:embed="rId4"/>
              </a:buBlip>
            </a:pPr>
            <a:r>
              <a:rPr lang="en-US" altLang="zh-TW" sz="2800" smtClean="0">
                <a:latin typeface="標楷體" pitchFamily="65" charset="-120"/>
                <a:ea typeface="標楷體" pitchFamily="65" charset="-120"/>
              </a:rPr>
              <a:t>B</a:t>
            </a:r>
            <a:r>
              <a:rPr lang="zh-TW" altLang="en-US" sz="2800" smtClean="0">
                <a:latin typeface="標楷體" pitchFamily="65" charset="-120"/>
                <a:ea typeface="標楷體" pitchFamily="65" charset="-120"/>
              </a:rPr>
              <a:t>校優秀男同學，家長堅持選擇高中普通科</a:t>
            </a:r>
            <a:endParaRPr lang="en-US" altLang="zh-TW" sz="2800" smtClean="0">
              <a:latin typeface="標楷體" pitchFamily="65" charset="-120"/>
              <a:ea typeface="標楷體" pitchFamily="65" charset="-120"/>
            </a:endParaRPr>
          </a:p>
          <a:p>
            <a:pPr>
              <a:buFontTx/>
              <a:buNone/>
            </a:pPr>
            <a:r>
              <a:rPr lang="zh-TW" altLang="en-US" sz="2800" smtClean="0">
                <a:latin typeface="標楷體" pitchFamily="65" charset="-120"/>
                <a:ea typeface="標楷體" pitchFamily="65" charset="-120"/>
              </a:rPr>
              <a:t>     </a:t>
            </a:r>
            <a:r>
              <a:rPr lang="zh-TW" altLang="en-US" sz="2400" smtClean="0">
                <a:latin typeface="標楷體" pitchFamily="65" charset="-120"/>
                <a:ea typeface="標楷體" pitchFamily="65" charset="-120"/>
              </a:rPr>
              <a:t>學生性向與興趣明顯朝向群科，會考成績優秀鐵定可上公立高中普通科，家長堅持要學生選擇普通科。</a:t>
            </a:r>
            <a:endParaRPr lang="en-US" altLang="zh-TW" sz="2400" smtClean="0">
              <a:latin typeface="標楷體" pitchFamily="65" charset="-120"/>
              <a:ea typeface="標楷體" pitchFamily="65" charset="-120"/>
            </a:endParaRPr>
          </a:p>
          <a:p>
            <a:pPr>
              <a:buFontTx/>
              <a:buNone/>
            </a:pPr>
            <a:r>
              <a:rPr lang="en-US" altLang="zh-TW" sz="2400" smtClean="0">
                <a:latin typeface="標楷體" pitchFamily="65" charset="-120"/>
                <a:ea typeface="標楷體" pitchFamily="65" charset="-120"/>
              </a:rPr>
              <a:t>		</a:t>
            </a:r>
            <a:r>
              <a:rPr lang="zh-TW" altLang="en-US" sz="2400" smtClean="0">
                <a:latin typeface="標楷體" pitchFamily="65" charset="-120"/>
                <a:ea typeface="標楷體" pitchFamily="65" charset="-120"/>
              </a:rPr>
              <a:t>錄取後公立高中普通科，學生無就學興趣，成績低落，高一上學期未結束即尋找轉學至職校機會，若無法轉學就要辦理休學，家長後悔未尊重學生想法。</a:t>
            </a:r>
            <a:endParaRPr lang="zh-TW" altLang="en-US" sz="2800" smtClean="0">
              <a:latin typeface="標楷體" pitchFamily="65" charset="-120"/>
              <a:ea typeface="標楷體" pitchFamily="65" charset="-120"/>
            </a:endParaRPr>
          </a:p>
        </p:txBody>
      </p:sp>
      <p:sp>
        <p:nvSpPr>
          <p:cNvPr id="181254" name="Text Box 6">
            <a:extLst>
              <a:ext uri="{FF2B5EF4-FFF2-40B4-BE49-F238E27FC236}">
                <a16:creationId xmlns:a16="http://schemas.microsoft.com/office/drawing/2014/main" id="{A36B866C-E534-46A5-A526-1160114B856D}"/>
              </a:ext>
            </a:extLst>
          </p:cNvPr>
          <p:cNvSpPr txBox="1">
            <a:spLocks noChangeArrowheads="1"/>
          </p:cNvSpPr>
          <p:nvPr/>
        </p:nvSpPr>
        <p:spPr bwMode="auto">
          <a:xfrm>
            <a:off x="2627315" y="404813"/>
            <a:ext cx="410527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3600" b="1">
                <a:ea typeface="標楷體" panose="03000509000000000000" pitchFamily="65" charset="-120"/>
              </a:rPr>
              <a:t>案例分享</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spcBef>
                <a:spcPct val="0"/>
              </a:spcBef>
              <a:buFontTx/>
              <a:buNone/>
            </a:pPr>
            <a:fld id="{D2899162-35F6-4CD1-AE14-71C1568ECC84}" type="slidenum">
              <a:rPr lang="en-US" altLang="zh-TW" sz="1200">
                <a:solidFill>
                  <a:srgbClr val="0C3226"/>
                </a:solidFill>
              </a:rPr>
              <a:pPr>
                <a:spcBef>
                  <a:spcPct val="0"/>
                </a:spcBef>
                <a:buFontTx/>
                <a:buNone/>
              </a:pPr>
              <a:t>61</a:t>
            </a:fld>
            <a:endParaRPr lang="en-US" altLang="zh-TW" sz="1200">
              <a:solidFill>
                <a:srgbClr val="0C3226"/>
              </a:solidFill>
            </a:endParaRPr>
          </a:p>
        </p:txBody>
      </p:sp>
      <p:sp>
        <p:nvSpPr>
          <p:cNvPr id="129027" name="內容版面配置區 3"/>
          <p:cNvSpPr>
            <a:spLocks noGrp="1"/>
          </p:cNvSpPr>
          <p:nvPr>
            <p:ph idx="1"/>
          </p:nvPr>
        </p:nvSpPr>
        <p:spPr>
          <a:xfrm>
            <a:off x="457200" y="1484315"/>
            <a:ext cx="8362950" cy="5184775"/>
          </a:xfrm>
        </p:spPr>
        <p:txBody>
          <a:bodyPr/>
          <a:lstStyle/>
          <a:p>
            <a:pPr>
              <a:buFontTx/>
              <a:buBlip>
                <a:blip r:embed="rId4"/>
              </a:buBlip>
            </a:pPr>
            <a:r>
              <a:rPr lang="en-US" altLang="zh-TW" sz="2800" smtClean="0">
                <a:latin typeface="標楷體" pitchFamily="65" charset="-120"/>
                <a:ea typeface="標楷體" pitchFamily="65" charset="-120"/>
              </a:rPr>
              <a:t>C</a:t>
            </a:r>
            <a:r>
              <a:rPr lang="zh-TW" altLang="en-US" sz="2800" smtClean="0">
                <a:latin typeface="標楷體" pitchFamily="65" charset="-120"/>
                <a:ea typeface="標楷體" pitchFamily="65" charset="-120"/>
              </a:rPr>
              <a:t>校優秀男同學，雙親均為教師</a:t>
            </a:r>
            <a:endParaRPr lang="en-US" altLang="zh-TW" sz="2800" smtClean="0">
              <a:latin typeface="標楷體" pitchFamily="65" charset="-120"/>
              <a:ea typeface="標楷體" pitchFamily="65" charset="-120"/>
            </a:endParaRPr>
          </a:p>
          <a:p>
            <a:pPr>
              <a:buFontTx/>
              <a:buNone/>
            </a:pPr>
            <a:r>
              <a:rPr lang="en-US" altLang="zh-TW" sz="2400" smtClean="0">
                <a:latin typeface="標楷體" pitchFamily="65" charset="-120"/>
                <a:ea typeface="標楷體" pitchFamily="65" charset="-120"/>
              </a:rPr>
              <a:t>		</a:t>
            </a:r>
            <a:r>
              <a:rPr lang="zh-TW" altLang="en-US" sz="2400" smtClean="0">
                <a:latin typeface="標楷體" pitchFamily="65" charset="-120"/>
                <a:ea typeface="標楷體" pitchFamily="65" charset="-120"/>
              </a:rPr>
              <a:t>學生性向與興趣均為普通科，學生成績優秀鐵定可上公立高中普通科，但家長研究認為技職繁星對學生升學有利，堅持安排選讀群科。</a:t>
            </a:r>
            <a:endParaRPr lang="en-US" altLang="zh-TW" sz="2400" smtClean="0">
              <a:latin typeface="標楷體" pitchFamily="65" charset="-120"/>
              <a:ea typeface="標楷體" pitchFamily="65" charset="-120"/>
            </a:endParaRPr>
          </a:p>
          <a:p>
            <a:pPr>
              <a:buFontTx/>
              <a:buNone/>
            </a:pPr>
            <a:r>
              <a:rPr lang="en-US" altLang="zh-TW" sz="2400" smtClean="0">
                <a:latin typeface="標楷體" pitchFamily="65" charset="-120"/>
                <a:ea typeface="標楷體" pitchFamily="65" charset="-120"/>
              </a:rPr>
              <a:t>		</a:t>
            </a:r>
            <a:r>
              <a:rPr lang="zh-TW" altLang="en-US" sz="2400" smtClean="0">
                <a:latin typeface="標楷體" pitchFamily="65" charset="-120"/>
                <a:ea typeface="標楷體" pitchFamily="65" charset="-120"/>
              </a:rPr>
              <a:t>錄取後，學生無就學興趣，高一上學期未結束即鬧家庭革命，家長後悔未尊重學生想法，目前尋找轉學機會。</a:t>
            </a:r>
            <a:endParaRPr lang="zh-TW" altLang="en-US" sz="2800" smtClean="0">
              <a:latin typeface="標楷體" pitchFamily="65" charset="-120"/>
              <a:ea typeface="標楷體" pitchFamily="65" charset="-120"/>
            </a:endParaRPr>
          </a:p>
          <a:p>
            <a:pPr>
              <a:buFontTx/>
              <a:buBlip>
                <a:blip r:embed="rId4"/>
              </a:buBlip>
            </a:pPr>
            <a:r>
              <a:rPr lang="en-US" altLang="zh-TW" sz="2800" smtClean="0">
                <a:latin typeface="標楷體" pitchFamily="65" charset="-120"/>
                <a:ea typeface="標楷體" pitchFamily="65" charset="-120"/>
              </a:rPr>
              <a:t>D</a:t>
            </a:r>
            <a:r>
              <a:rPr lang="zh-TW" altLang="en-US" sz="2800" smtClean="0">
                <a:latin typeface="標楷體" pitchFamily="65" charset="-120"/>
                <a:ea typeface="標楷體" pitchFamily="65" charset="-120"/>
              </a:rPr>
              <a:t>校優秀女同學，選讀五專後欲轉回高中職受困</a:t>
            </a:r>
            <a:endParaRPr lang="en-US" altLang="zh-TW" sz="2800" smtClean="0">
              <a:latin typeface="標楷體" pitchFamily="65" charset="-120"/>
              <a:ea typeface="標楷體" pitchFamily="65" charset="-120"/>
            </a:endParaRPr>
          </a:p>
          <a:p>
            <a:pPr>
              <a:buFontTx/>
              <a:buNone/>
            </a:pPr>
            <a:r>
              <a:rPr lang="zh-TW" altLang="en-US" sz="2800" smtClean="0">
                <a:latin typeface="標楷體" pitchFamily="65" charset="-120"/>
                <a:ea typeface="標楷體" pitchFamily="65" charset="-120"/>
              </a:rPr>
              <a:t>     </a:t>
            </a:r>
            <a:r>
              <a:rPr lang="zh-TW" altLang="en-US" sz="2400" smtClean="0">
                <a:latin typeface="標楷體" pitchFamily="65" charset="-120"/>
                <a:ea typeface="標楷體" pitchFamily="65" charset="-120"/>
              </a:rPr>
              <a:t>學生性向與興趣朝向五專類科，家長也尊重，但未弄清高中職、五專之升學差異。</a:t>
            </a:r>
            <a:endParaRPr lang="en-US" altLang="zh-TW" sz="2400" smtClean="0">
              <a:latin typeface="標楷體" pitchFamily="65" charset="-120"/>
              <a:ea typeface="標楷體" pitchFamily="65" charset="-120"/>
            </a:endParaRPr>
          </a:p>
          <a:p>
            <a:pPr>
              <a:buFontTx/>
              <a:buNone/>
            </a:pPr>
            <a:r>
              <a:rPr lang="en-US" altLang="zh-TW" sz="2400" smtClean="0">
                <a:latin typeface="標楷體" pitchFamily="65" charset="-120"/>
                <a:ea typeface="標楷體" pitchFamily="65" charset="-120"/>
              </a:rPr>
              <a:t>		</a:t>
            </a:r>
            <a:r>
              <a:rPr lang="zh-TW" altLang="en-US" sz="2400" smtClean="0">
                <a:latin typeface="標楷體" pitchFamily="65" charset="-120"/>
                <a:ea typeface="標楷體" pitchFamily="65" charset="-120"/>
              </a:rPr>
              <a:t>錄取五專後，發現畢業後插大或升大專院校之選擇較少，故欲轉回高中高職體系，但學分間無法相互採認。</a:t>
            </a:r>
            <a:endParaRPr lang="zh-TW" altLang="en-US" sz="2800" smtClean="0">
              <a:latin typeface="標楷體" pitchFamily="65" charset="-120"/>
              <a:ea typeface="標楷體" pitchFamily="65" charset="-120"/>
            </a:endParaRPr>
          </a:p>
        </p:txBody>
      </p:sp>
      <p:sp>
        <p:nvSpPr>
          <p:cNvPr id="181254" name="Text Box 6">
            <a:extLst>
              <a:ext uri="{FF2B5EF4-FFF2-40B4-BE49-F238E27FC236}">
                <a16:creationId xmlns:a16="http://schemas.microsoft.com/office/drawing/2014/main" id="{09F78F23-9523-4A63-A287-15D251BB6BFE}"/>
              </a:ext>
            </a:extLst>
          </p:cNvPr>
          <p:cNvSpPr txBox="1">
            <a:spLocks noChangeArrowheads="1"/>
          </p:cNvSpPr>
          <p:nvPr/>
        </p:nvSpPr>
        <p:spPr bwMode="auto">
          <a:xfrm>
            <a:off x="2627315" y="404813"/>
            <a:ext cx="410527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3600" b="1">
                <a:ea typeface="標楷體" panose="03000509000000000000" pitchFamily="65" charset="-120"/>
              </a:rPr>
              <a:t>案例分享</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5" name="圖片 1">
            <a:extLst>
              <a:ext uri="{FF2B5EF4-FFF2-40B4-BE49-F238E27FC236}">
                <a16:creationId xmlns:a16="http://schemas.microsoft.com/office/drawing/2014/main" id="{9EF655B1-E37D-43E1-9807-0B4DCBAB52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42974" y="714360"/>
            <a:ext cx="10715700" cy="6500859"/>
          </a:xfrm>
          <a:prstGeom prst="rect">
            <a:avLst/>
          </a:prstGeom>
          <a:ln>
            <a:noFill/>
          </a:ln>
          <a:effectLst>
            <a:softEdge rad="317500"/>
          </a:effectLst>
        </p:spPr>
      </p:pic>
      <p:cxnSp>
        <p:nvCxnSpPr>
          <p:cNvPr id="7" name="直線接點 6">
            <a:extLst>
              <a:ext uri="{FF2B5EF4-FFF2-40B4-BE49-F238E27FC236}">
                <a16:creationId xmlns:a16="http://schemas.microsoft.com/office/drawing/2014/main" id="{64932583-71B3-4B98-9BB7-BB48CA564222}"/>
              </a:ext>
            </a:extLst>
          </p:cNvPr>
          <p:cNvCxnSpPr/>
          <p:nvPr/>
        </p:nvCxnSpPr>
        <p:spPr>
          <a:xfrm>
            <a:off x="-34923"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0052" name="矩形 40"/>
          <p:cNvSpPr>
            <a:spLocks noChangeArrowheads="1"/>
          </p:cNvSpPr>
          <p:nvPr/>
        </p:nvSpPr>
        <p:spPr bwMode="auto">
          <a:xfrm>
            <a:off x="-36512" y="0"/>
            <a:ext cx="9169401"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zh-TW" altLang="en-US">
              <a:solidFill>
                <a:srgbClr val="000000"/>
              </a:solidFill>
            </a:endParaRPr>
          </a:p>
        </p:txBody>
      </p:sp>
      <p:pic>
        <p:nvPicPr>
          <p:cNvPr id="130053" name="Picture 2" descr="D:\學輔科資料\簡報圖案\1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BC118A12-DCA4-4F6D-A9D4-C2F14C4E1218}"/>
              </a:ext>
            </a:extLst>
          </p:cNvPr>
          <p:cNvSpPr/>
          <p:nvPr/>
        </p:nvSpPr>
        <p:spPr>
          <a:xfrm>
            <a:off x="4824414"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a:extLst>
              <a:ext uri="{FF2B5EF4-FFF2-40B4-BE49-F238E27FC236}">
                <a16:creationId xmlns:a16="http://schemas.microsoft.com/office/drawing/2014/main" id="{B7990B7A-F6E5-49B5-A41F-E42AF4FA473C}"/>
              </a:ext>
            </a:extLst>
          </p:cNvPr>
          <p:cNvSpPr/>
          <p:nvPr/>
        </p:nvSpPr>
        <p:spPr>
          <a:xfrm>
            <a:off x="-23811" y="741423"/>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EA76A4AB-2871-4AA6-846D-2B9FAEF39E87}"/>
              </a:ext>
            </a:extLst>
          </p:cNvPr>
          <p:cNvSpPr>
            <a:spLocks noGrp="1"/>
          </p:cNvSpPr>
          <p:nvPr>
            <p:ph idx="1"/>
          </p:nvPr>
        </p:nvSpPr>
        <p:spPr>
          <a:xfrm>
            <a:off x="323850" y="1095435"/>
            <a:ext cx="8351838" cy="809625"/>
          </a:xfrm>
        </p:spPr>
        <p:txBody>
          <a:bodyPr>
            <a:noAutofit/>
          </a:bodyPr>
          <a:lstStyle/>
          <a:p>
            <a:pPr marL="0" indent="0" algn="ctr" eaLnBrk="1" hangingPunct="1">
              <a:lnSpc>
                <a:spcPct val="110000"/>
              </a:lnSpc>
              <a:spcBef>
                <a:spcPts val="600"/>
              </a:spcBef>
              <a:buFont typeface="Arial" pitchFamily="34" charset="0"/>
              <a:buNone/>
              <a:defRPr/>
            </a:pPr>
            <a:r>
              <a:rPr lang="zh-TW" altLang="en-US" sz="3600" b="1" dirty="0">
                <a:solidFill>
                  <a:srgbClr val="FFFF99"/>
                </a:solidFill>
                <a:latin typeface="Adobe 繁黑體 Std B" pitchFamily="34" charset="-120"/>
                <a:ea typeface="Adobe 繁黑體 Std B" pitchFamily="34" charset="-120"/>
              </a:rPr>
              <a:t>志願選填輔導案例討論</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46A39BFC-95DB-4C3A-9D2C-DEE4A39615B0}"/>
              </a:ext>
            </a:extLst>
          </p:cNvPr>
          <p:cNvCxnSpPr/>
          <p:nvPr/>
        </p:nvCxnSpPr>
        <p:spPr>
          <a:xfrm>
            <a:off x="-23812"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A2715B2-5562-46B2-B58F-16E9CDD34243}"/>
              </a:ext>
            </a:extLst>
          </p:cNvPr>
          <p:cNvCxnSpPr/>
          <p:nvPr/>
        </p:nvCxnSpPr>
        <p:spPr>
          <a:xfrm>
            <a:off x="-36513"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D3E41843-D9F0-4E97-AB6D-76823AF2C4FB}"/>
              </a:ext>
            </a:extLst>
          </p:cNvPr>
          <p:cNvSpPr/>
          <p:nvPr/>
        </p:nvSpPr>
        <p:spPr>
          <a:xfrm>
            <a:off x="2048458"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pPr eaLnBrk="1" hangingPunct="1">
              <a:defRPr/>
            </a:pPr>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文字方塊 5"/>
          <p:cNvSpPr txBox="1">
            <a:spLocks noChangeArrowheads="1"/>
          </p:cNvSpPr>
          <p:nvPr/>
        </p:nvSpPr>
        <p:spPr bwMode="auto">
          <a:xfrm>
            <a:off x="2411433" y="188913"/>
            <a:ext cx="5113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lgn="ctr" eaLnBrk="1" hangingPunct="1">
              <a:spcBef>
                <a:spcPct val="0"/>
              </a:spcBef>
              <a:buFontTx/>
              <a:buNone/>
            </a:pPr>
            <a:r>
              <a:rPr lang="zh-TW" altLang="en-US" sz="4400" b="1">
                <a:solidFill>
                  <a:srgbClr val="0000CC"/>
                </a:solidFill>
                <a:latin typeface="Arial" pitchFamily="34" charset="0"/>
                <a:ea typeface="標楷體" pitchFamily="65" charset="-120"/>
              </a:rPr>
              <a:t>試模擬的用意</a:t>
            </a:r>
          </a:p>
        </p:txBody>
      </p:sp>
      <p:sp>
        <p:nvSpPr>
          <p:cNvPr id="227331" name="Text Box 3">
            <a:extLst>
              <a:ext uri="{FF2B5EF4-FFF2-40B4-BE49-F238E27FC236}">
                <a16:creationId xmlns:a16="http://schemas.microsoft.com/office/drawing/2014/main" id="{4CC75474-1701-46AC-BF61-3C75EC2D2A32}"/>
              </a:ext>
            </a:extLst>
          </p:cNvPr>
          <p:cNvSpPr txBox="1">
            <a:spLocks noChangeArrowheads="1"/>
          </p:cNvSpPr>
          <p:nvPr/>
        </p:nvSpPr>
        <p:spPr bwMode="auto">
          <a:xfrm>
            <a:off x="468313" y="1700213"/>
            <a:ext cx="8208962" cy="3970318"/>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buFontTx/>
              <a:buAutoNum type="arabicPeriod"/>
              <a:defRPr/>
            </a:pPr>
            <a:r>
              <a:rPr lang="zh-TW" altLang="en-US" sz="2800">
                <a:latin typeface="標楷體" panose="03000509000000000000" pitchFamily="65" charset="-120"/>
                <a:ea typeface="標楷體" panose="03000509000000000000" pitchFamily="65" charset="-120"/>
              </a:rPr>
              <a:t>教育局掌握負責今年的學校其分發流程是否無誤及分發系統是否正常。</a:t>
            </a:r>
          </a:p>
          <a:p>
            <a:pPr>
              <a:spcBef>
                <a:spcPct val="50000"/>
              </a:spcBef>
              <a:buFontTx/>
              <a:buAutoNum type="arabicPeriod"/>
              <a:defRPr/>
            </a:pPr>
            <a:r>
              <a:rPr lang="zh-TW" altLang="en-US" sz="2800">
                <a:latin typeface="標楷體" panose="03000509000000000000" pitchFamily="65" charset="-120"/>
                <a:ea typeface="標楷體" panose="03000509000000000000" pitchFamily="65" charset="-120"/>
              </a:rPr>
              <a:t>讓學校師生瞭解</a:t>
            </a:r>
            <a:r>
              <a:rPr lang="zh-TW" altLang="en-US"/>
              <a:t>，</a:t>
            </a:r>
            <a:r>
              <a:rPr lang="zh-TW" altLang="en-US" sz="2800">
                <a:latin typeface="標楷體" panose="03000509000000000000" pitchFamily="65" charset="-120"/>
                <a:ea typeface="標楷體" panose="03000509000000000000" pitchFamily="65" charset="-120"/>
              </a:rPr>
              <a:t>正式分發前親師生試跑流程</a:t>
            </a:r>
            <a:r>
              <a:rPr lang="zh-TW" altLang="en-US"/>
              <a:t>，</a:t>
            </a:r>
            <a:r>
              <a:rPr lang="zh-TW" altLang="en-US" sz="2800">
                <a:latin typeface="標楷體" panose="03000509000000000000" pitchFamily="65" charset="-120"/>
                <a:ea typeface="標楷體" panose="03000509000000000000" pitchFamily="65" charset="-120"/>
              </a:rPr>
              <a:t>瞭解個別序位的意義及學生掌握自己目前</a:t>
            </a:r>
            <a:r>
              <a:rPr lang="en-US" altLang="zh-TW" sz="2800">
                <a:latin typeface="標楷體" panose="03000509000000000000" pitchFamily="65" charset="-120"/>
                <a:ea typeface="標楷體" panose="03000509000000000000" pitchFamily="65" charset="-120"/>
              </a:rPr>
              <a:t>67</a:t>
            </a:r>
            <a:r>
              <a:rPr lang="zh-TW" altLang="en-US" sz="2800">
                <a:latin typeface="標楷體" panose="03000509000000000000" pitchFamily="65" charset="-120"/>
                <a:ea typeface="標楷體" panose="03000509000000000000" pitchFamily="65" charset="-120"/>
              </a:rPr>
              <a:t>分取得的狀況。</a:t>
            </a:r>
          </a:p>
          <a:p>
            <a:pPr>
              <a:spcBef>
                <a:spcPct val="50000"/>
              </a:spcBef>
              <a:buFontTx/>
              <a:buAutoNum type="arabicPeriod"/>
              <a:defRPr/>
            </a:pPr>
            <a:r>
              <a:rPr lang="zh-TW" altLang="en-US" sz="2800">
                <a:latin typeface="標楷體" panose="03000509000000000000" pitchFamily="65" charset="-120"/>
                <a:ea typeface="標楷體" panose="03000509000000000000" pitchFamily="65" charset="-120"/>
              </a:rPr>
              <a:t>學校可依此召開適性升學輔導會議，讓導師和輔導老師共同討論</a:t>
            </a:r>
            <a:r>
              <a:rPr lang="zh-TW" altLang="en-US"/>
              <a:t>，</a:t>
            </a:r>
            <a:r>
              <a:rPr lang="zh-TW" altLang="en-US" sz="2800">
                <a:latin typeface="標楷體" panose="03000509000000000000" pitchFamily="65" charset="-120"/>
                <a:ea typeface="標楷體" panose="03000509000000000000" pitchFamily="65" charset="-120"/>
              </a:rPr>
              <a:t>擬定修正後續方向並將分析結果張貼生涯輔導手冊，讓家長知悉一同努力。</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539552" y="620691"/>
            <a:ext cx="8054034" cy="5784741"/>
            <a:chOff x="2099453" y="621394"/>
            <a:chExt cx="7266132" cy="5782642"/>
          </a:xfrm>
        </p:grpSpPr>
        <p:sp>
          <p:nvSpPr>
            <p:cNvPr id="9" name="文字方塊 8">
              <a:extLst/>
            </p:cNvPr>
            <p:cNvSpPr txBox="1"/>
            <p:nvPr/>
          </p:nvSpPr>
          <p:spPr>
            <a:xfrm>
              <a:off x="6084871" y="621394"/>
              <a:ext cx="3168352" cy="1815223"/>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a:extLst/>
            </p:cNvPr>
            <p:cNvGraphicFramePr/>
            <p:nvPr>
              <p:extLst>
                <p:ext uri="{D42A27DB-BD31-4B8C-83A1-F6EECF244321}">
                  <p14:modId xmlns:p14="http://schemas.microsoft.com/office/powerpoint/2010/main" val="991593510"/>
                </p:ext>
              </p:extLst>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a:extLst/>
            </p:cNvPr>
            <p:cNvSpPr txBox="1"/>
            <p:nvPr/>
          </p:nvSpPr>
          <p:spPr>
            <a:xfrm>
              <a:off x="6059068" y="2708868"/>
              <a:ext cx="3168352" cy="2492086"/>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a:extLst/>
            </p:cNvPr>
            <p:cNvSpPr txBox="1"/>
            <p:nvPr/>
          </p:nvSpPr>
          <p:spPr>
            <a:xfrm>
              <a:off x="6084871" y="5300216"/>
              <a:ext cx="328071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lIns="90000" tIns="180000" rIns="0" bIns="180000" anchor="ctr">
              <a:spAutoFit/>
            </a:bodyPr>
            <a:lstStyle/>
            <a:p>
              <a:pPr eaLnBrk="1" hangingPunct="1">
                <a:defRPr/>
              </a:pPr>
              <a:r>
                <a:rPr kumimoji="0" lang="en-US" altLang="zh-TW" sz="2400" b="1" dirty="0">
                  <a:solidFill>
                    <a:srgbClr val="000090"/>
                  </a:solidFill>
                  <a:latin typeface="微軟正黑體" pitchFamily="34" charset="-120"/>
                  <a:ea typeface="微軟正黑體" pitchFamily="34" charset="-120"/>
                </a:rPr>
                <a:t>1.</a:t>
              </a:r>
              <a:r>
                <a:rPr kumimoji="0" lang="zh-TW" altLang="en-US" sz="2400" b="1" dirty="0">
                  <a:solidFill>
                    <a:srgbClr val="000090"/>
                  </a:solidFill>
                  <a:latin typeface="微軟正黑體" pitchFamily="34" charset="-120"/>
                  <a:ea typeface="微軟正黑體" pitchFamily="34" charset="-120"/>
                </a:rPr>
                <a:t>會考成績：</a:t>
              </a:r>
              <a:r>
                <a:rPr kumimoji="0" lang="en-US" altLang="zh-TW" sz="2400" b="1" dirty="0">
                  <a:solidFill>
                    <a:srgbClr val="000090"/>
                  </a:solidFill>
                  <a:latin typeface="微軟正黑體" pitchFamily="34" charset="-120"/>
                  <a:ea typeface="微軟正黑體" pitchFamily="34" charset="-120"/>
                </a:rPr>
                <a:t>30</a:t>
              </a:r>
              <a:r>
                <a:rPr kumimoji="0" lang="zh-TW" altLang="en-US" sz="2400" b="1" dirty="0">
                  <a:solidFill>
                    <a:srgbClr val="000090"/>
                  </a:solidFill>
                  <a:latin typeface="微軟正黑體" pitchFamily="34" charset="-120"/>
                  <a:ea typeface="微軟正黑體" pitchFamily="34" charset="-120"/>
                </a:rPr>
                <a:t>分</a:t>
              </a:r>
              <a:endParaRPr kumimoji="0" lang="en-US" altLang="zh-TW" sz="2400" b="1" dirty="0">
                <a:solidFill>
                  <a:srgbClr val="000090"/>
                </a:solidFill>
                <a:latin typeface="微軟正黑體" pitchFamily="34" charset="-120"/>
                <a:ea typeface="微軟正黑體" pitchFamily="34" charset="-120"/>
              </a:endParaRPr>
            </a:p>
            <a:p>
              <a:pPr eaLnBrk="1" hangingPunct="1">
                <a:defRPr/>
              </a:pPr>
              <a:r>
                <a:rPr kumimoji="0" lang="en-US" altLang="zh-TW" sz="2400" b="1" dirty="0">
                  <a:solidFill>
                    <a:srgbClr val="000090"/>
                  </a:solidFill>
                  <a:latin typeface="微軟正黑體" pitchFamily="34" charset="-120"/>
                  <a:ea typeface="微軟正黑體" pitchFamily="34" charset="-120"/>
                </a:rPr>
                <a:t>2.</a:t>
              </a:r>
              <a:r>
                <a:rPr kumimoji="0" lang="zh-TW" altLang="en-US" sz="2400" b="1" dirty="0">
                  <a:solidFill>
                    <a:srgbClr val="000090"/>
                  </a:solidFill>
                  <a:latin typeface="微軟正黑體" pitchFamily="34" charset="-120"/>
                  <a:ea typeface="微軟正黑體" pitchFamily="34" charset="-120"/>
                </a:rPr>
                <a:t>寫作測驗成績：</a:t>
              </a:r>
              <a:r>
                <a:rPr kumimoji="0" lang="en-US" altLang="zh-TW" sz="2400" b="1" dirty="0">
                  <a:solidFill>
                    <a:srgbClr val="000090"/>
                  </a:solidFill>
                  <a:latin typeface="微軟正黑體" pitchFamily="34" charset="-120"/>
                  <a:ea typeface="微軟正黑體" pitchFamily="34" charset="-120"/>
                </a:rPr>
                <a:t>3</a:t>
              </a:r>
              <a:r>
                <a:rPr kumimoji="0" lang="zh-TW" altLang="en-US" sz="2400" b="1" dirty="0">
                  <a:solidFill>
                    <a:srgbClr val="000090"/>
                  </a:solidFill>
                  <a:latin typeface="微軟正黑體" pitchFamily="34" charset="-120"/>
                  <a:ea typeface="微軟正黑體" pitchFamily="34" charset="-120"/>
                </a:rPr>
                <a:t>分</a:t>
              </a:r>
              <a:endParaRPr kumimoji="0" lang="en-US" altLang="zh-TW" sz="2400" b="1" dirty="0">
                <a:solidFill>
                  <a:srgbClr val="000090"/>
                </a:solidFill>
                <a:latin typeface="微軟正黑體" pitchFamily="34" charset="-120"/>
                <a:ea typeface="微軟正黑體" pitchFamily="34" charset="-120"/>
              </a:endParaRPr>
            </a:p>
          </p:txBody>
        </p:sp>
      </p:grpSp>
      <p:sp>
        <p:nvSpPr>
          <p:cNvPr id="1295362" name="Rectangle 2">
            <a:extLst/>
          </p:cNvPr>
          <p:cNvSpPr>
            <a:spLocks noChangeArrowheads="1"/>
          </p:cNvSpPr>
          <p:nvPr/>
        </p:nvSpPr>
        <p:spPr bwMode="auto">
          <a:xfrm>
            <a:off x="1654415" y="-1902"/>
            <a:ext cx="6346631"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rgbClr val="FFFFFF"/>
                </a:solidFill>
                <a:latin typeface="標楷體" pitchFamily="65" charset="-120"/>
                <a:ea typeface="標楷體" pitchFamily="65" charset="-120"/>
                <a:cs typeface="新細明體" charset="0"/>
              </a:rPr>
              <a:t>桃連區入學方式─</a:t>
            </a:r>
            <a:r>
              <a:rPr kumimoji="0" lang="zh-TW" altLang="en-US" sz="2800" b="1" dirty="0">
                <a:ln w="1905"/>
                <a:solidFill>
                  <a:srgbClr val="FFFFFF"/>
                </a:solidFill>
                <a:effectLst>
                  <a:innerShdw blurRad="69850" dist="43180" dir="5400000">
                    <a:srgbClr val="000000">
                      <a:alpha val="65000"/>
                    </a:srgbClr>
                  </a:innerShdw>
                </a:effectLst>
                <a:latin typeface="Calibri"/>
                <a:ea typeface="標楷體" charset="0"/>
                <a:cs typeface="標楷體" charset="0"/>
              </a:rPr>
              <a:t>免試比序說明</a:t>
            </a:r>
            <a:endParaRPr kumimoji="0" lang="en-US" altLang="zh-TW" sz="2800" b="1" dirty="0">
              <a:ln w="1905"/>
              <a:solidFill>
                <a:srgbClr val="FFFFFF"/>
              </a:solidFill>
              <a:effectLst>
                <a:innerShdw blurRad="69850" dist="43180" dir="5400000">
                  <a:srgbClr val="000000">
                    <a:alpha val="65000"/>
                  </a:srgbClr>
                </a:innerShdw>
              </a:effectLst>
              <a:latin typeface="Calibri"/>
              <a:ea typeface="標楷體" charset="0"/>
              <a:cs typeface="標楷體" charset="0"/>
            </a:endParaRPr>
          </a:p>
        </p:txBody>
      </p:sp>
    </p:spTree>
    <p:extLst>
      <p:ext uri="{BB962C8B-B14F-4D97-AF65-F5344CB8AC3E}">
        <p14:creationId xmlns:p14="http://schemas.microsoft.com/office/powerpoint/2010/main" val="40858727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128EE04E-0F47-493E-9211-C8F74BB2A078}"/>
              </a:ext>
            </a:extLst>
          </p:cNvPr>
          <p:cNvGraphicFramePr/>
          <p:nvPr/>
        </p:nvGraphicFramePr>
        <p:xfrm>
          <a:off x="179514" y="188640"/>
          <a:ext cx="8568952"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內容版面配置區 7">
            <a:extLst>
              <a:ext uri="{FF2B5EF4-FFF2-40B4-BE49-F238E27FC236}">
                <a16:creationId xmlns:a16="http://schemas.microsoft.com/office/drawing/2014/main" id="{9D6A734F-C403-481B-9CCB-9CFD216AD66A}"/>
              </a:ext>
            </a:extLst>
          </p:cNvPr>
          <p:cNvGraphicFramePr>
            <a:graphicFrameLocks noGrp="1"/>
          </p:cNvGraphicFramePr>
          <p:nvPr>
            <p:ph idx="4294967295"/>
          </p:nvPr>
        </p:nvGraphicFramePr>
        <p:xfrm>
          <a:off x="430585" y="1913087"/>
          <a:ext cx="8229600" cy="4741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a:extLst>
              <a:ext uri="{FF2B5EF4-FFF2-40B4-BE49-F238E27FC236}">
                <a16:creationId xmlns:a16="http://schemas.microsoft.com/office/drawing/2014/main" id="{A76B7EA6-105D-4B57-8E34-EAE234064A29}"/>
              </a:ext>
            </a:extLst>
          </p:cNvPr>
          <p:cNvGraphicFramePr/>
          <p:nvPr/>
        </p:nvGraphicFramePr>
        <p:xfrm>
          <a:off x="457200" y="274638"/>
          <a:ext cx="8229600" cy="185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內容版面配置區 8">
            <a:extLst>
              <a:ext uri="{FF2B5EF4-FFF2-40B4-BE49-F238E27FC236}">
                <a16:creationId xmlns:a16="http://schemas.microsoft.com/office/drawing/2014/main" id="{A1A9AD8D-4A84-4DA3-ABD1-6470E0F9B7E5}"/>
              </a:ext>
            </a:extLst>
          </p:cNvPr>
          <p:cNvGraphicFramePr>
            <a:graphicFrameLocks noGrp="1"/>
          </p:cNvGraphicFramePr>
          <p:nvPr>
            <p:ph idx="4294967295"/>
          </p:nvPr>
        </p:nvGraphicFramePr>
        <p:xfrm>
          <a:off x="683568" y="2276934"/>
          <a:ext cx="8640960" cy="4243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資料庫圖表 3"/>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4475" y="-42863"/>
            <a:ext cx="82772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descr="https://encrypted-tbn0.gstatic.com/images?q=tbn:ANd9GcQDHj3bG4gZPKyeImmReVOBn-Hlg7v-oh-HiVfMpzsNJRoRLXU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0" y="4365685"/>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內容版面配置區 4"/>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880" y="1557338"/>
            <a:ext cx="857726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文字方塊 5"/>
          <p:cNvSpPr txBox="1">
            <a:spLocks noChangeArrowheads="1"/>
          </p:cNvSpPr>
          <p:nvPr/>
        </p:nvSpPr>
        <p:spPr bwMode="auto">
          <a:xfrm>
            <a:off x="1476377" y="260350"/>
            <a:ext cx="6048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algn="ctr" eaLnBrk="1" hangingPunct="1">
              <a:spcBef>
                <a:spcPct val="0"/>
              </a:spcBef>
              <a:buFontTx/>
              <a:buNone/>
            </a:pPr>
            <a:r>
              <a:rPr lang="zh-TW" altLang="en-US" sz="3600" b="1">
                <a:solidFill>
                  <a:srgbClr val="0000CC"/>
                </a:solidFill>
                <a:latin typeface="Arial" pitchFamily="34" charset="0"/>
                <a:ea typeface="標楷體" pitchFamily="65" charset="-120"/>
              </a:rPr>
              <a:t>落榜生的分析</a:t>
            </a:r>
            <a:r>
              <a:rPr lang="en-US" altLang="zh-TW" sz="3600" b="1">
                <a:solidFill>
                  <a:srgbClr val="0000CC"/>
                </a:solidFill>
                <a:latin typeface="Arial" pitchFamily="34" charset="0"/>
                <a:ea typeface="標楷體" pitchFamily="65" charset="-120"/>
              </a:rPr>
              <a:t>-</a:t>
            </a:r>
            <a:r>
              <a:rPr lang="zh-TW" altLang="en-US" sz="3600" b="1">
                <a:solidFill>
                  <a:srgbClr val="0000CC"/>
                </a:solidFill>
                <a:latin typeface="Arial" pitchFamily="34" charset="0"/>
                <a:ea typeface="標楷體" pitchFamily="65" charset="-120"/>
              </a:rPr>
              <a:t>以光中為例</a:t>
            </a:r>
          </a:p>
        </p:txBody>
      </p:sp>
      <p:sp>
        <p:nvSpPr>
          <p:cNvPr id="239619" name="Text Box 3">
            <a:extLst>
              <a:ext uri="{FF2B5EF4-FFF2-40B4-BE49-F238E27FC236}">
                <a16:creationId xmlns:a16="http://schemas.microsoft.com/office/drawing/2014/main" id="{40FF6290-F0FE-4C11-B624-5517FF9F67BB}"/>
              </a:ext>
            </a:extLst>
          </p:cNvPr>
          <p:cNvSpPr txBox="1">
            <a:spLocks noChangeArrowheads="1"/>
          </p:cNvSpPr>
          <p:nvPr/>
        </p:nvSpPr>
        <p:spPr bwMode="auto">
          <a:xfrm>
            <a:off x="468313" y="1700243"/>
            <a:ext cx="8208962" cy="353943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spcBef>
                <a:spcPct val="50000"/>
              </a:spcBef>
              <a:buFontTx/>
              <a:buAutoNum type="arabicPeriod"/>
              <a:defRPr/>
            </a:pPr>
            <a:r>
              <a:rPr lang="en-US" altLang="zh-TW" sz="2800" dirty="0">
                <a:latin typeface="標楷體" panose="03000509000000000000" pitchFamily="65" charset="-120"/>
                <a:ea typeface="標楷體" panose="03000509000000000000" pitchFamily="65" charset="-120"/>
              </a:rPr>
              <a:t>26</a:t>
            </a:r>
            <a:r>
              <a:rPr lang="zh-TW" altLang="en-US" sz="2800" dirty="0">
                <a:latin typeface="標楷體" panose="03000509000000000000" pitchFamily="65" charset="-120"/>
                <a:ea typeface="標楷體" panose="03000509000000000000" pitchFamily="65" charset="-120"/>
              </a:rPr>
              <a:t>位學生落榜，其中身障生</a:t>
            </a:r>
            <a:r>
              <a:rPr lang="en-US" altLang="zh-TW" sz="2800" dirty="0">
                <a:latin typeface="標楷體" panose="03000509000000000000" pitchFamily="65" charset="-120"/>
                <a:ea typeface="標楷體" panose="03000509000000000000" pitchFamily="65" charset="-120"/>
              </a:rPr>
              <a:t>7</a:t>
            </a:r>
            <a:r>
              <a:rPr lang="zh-TW" altLang="en-US" sz="2800" dirty="0">
                <a:latin typeface="標楷體" panose="03000509000000000000" pitchFamily="65" charset="-120"/>
                <a:ea typeface="標楷體" panose="03000509000000000000" pitchFamily="65" charset="-120"/>
              </a:rPr>
              <a:t>位，一般生</a:t>
            </a:r>
            <a:r>
              <a:rPr lang="en-US" altLang="zh-TW" sz="2800" dirty="0">
                <a:latin typeface="標楷體" panose="03000509000000000000" pitchFamily="65" charset="-120"/>
                <a:ea typeface="標楷體" panose="03000509000000000000" pitchFamily="65" charset="-120"/>
              </a:rPr>
              <a:t>19</a:t>
            </a:r>
            <a:r>
              <a:rPr lang="zh-TW" altLang="en-US" sz="2800" dirty="0">
                <a:latin typeface="標楷體" panose="03000509000000000000" pitchFamily="65" charset="-120"/>
                <a:ea typeface="標楷體" panose="03000509000000000000" pitchFamily="65" charset="-120"/>
              </a:rPr>
              <a:t>位，平均志願數是</a:t>
            </a:r>
            <a:r>
              <a:rPr lang="en-US" altLang="zh-TW" sz="2800" dirty="0">
                <a:latin typeface="標楷體" panose="03000509000000000000" pitchFamily="65" charset="-120"/>
                <a:ea typeface="標楷體" panose="03000509000000000000" pitchFamily="65" charset="-120"/>
              </a:rPr>
              <a:t>19</a:t>
            </a:r>
            <a:r>
              <a:rPr lang="zh-TW" altLang="en-US" sz="2800" dirty="0">
                <a:latin typeface="標楷體" panose="03000509000000000000" pitchFamily="65" charset="-120"/>
                <a:ea typeface="標楷體" panose="03000509000000000000" pitchFamily="65" charset="-120"/>
              </a:rPr>
              <a:t>個。</a:t>
            </a:r>
          </a:p>
          <a:p>
            <a:pPr algn="just">
              <a:spcBef>
                <a:spcPct val="50000"/>
              </a:spcBef>
              <a:buFontTx/>
              <a:buAutoNum type="arabicPeriod"/>
              <a:defRPr/>
            </a:pPr>
            <a:r>
              <a:rPr lang="zh-TW" altLang="en-US" sz="2800" dirty="0">
                <a:latin typeface="標楷體" panose="03000509000000000000" pitchFamily="65" charset="-120"/>
                <a:ea typeface="標楷體" panose="03000509000000000000" pitchFamily="65" charset="-120"/>
              </a:rPr>
              <a:t>超額比序</a:t>
            </a:r>
            <a:r>
              <a:rPr lang="en-US" altLang="zh-TW" sz="2800" dirty="0">
                <a:latin typeface="標楷體" panose="03000509000000000000" pitchFamily="65" charset="-120"/>
                <a:ea typeface="標楷體" panose="03000509000000000000" pitchFamily="65" charset="-120"/>
              </a:rPr>
              <a:t>67</a:t>
            </a:r>
            <a:r>
              <a:rPr lang="zh-TW" altLang="en-US" sz="2800" dirty="0">
                <a:latin typeface="標楷體" panose="03000509000000000000" pitchFamily="65" charset="-120"/>
                <a:ea typeface="標楷體" panose="03000509000000000000" pitchFamily="65" charset="-120"/>
              </a:rPr>
              <a:t>分中，有</a:t>
            </a:r>
            <a:r>
              <a:rPr lang="en-US" altLang="zh-TW" sz="2800" dirty="0">
                <a:latin typeface="標楷體" panose="03000509000000000000" pitchFamily="65" charset="-120"/>
                <a:ea typeface="標楷體" panose="03000509000000000000" pitchFamily="65" charset="-120"/>
              </a:rPr>
              <a:t>20</a:t>
            </a:r>
            <a:r>
              <a:rPr lang="zh-TW" altLang="en-US" sz="2800" dirty="0">
                <a:latin typeface="標楷體" panose="03000509000000000000" pitchFamily="65" charset="-120"/>
                <a:ea typeface="標楷體" panose="03000509000000000000" pitchFamily="65" charset="-120"/>
              </a:rPr>
              <a:t>位學生沒有拿到滿分，其中</a:t>
            </a:r>
            <a:r>
              <a:rPr lang="en-US" altLang="zh-TW" sz="2800" dirty="0">
                <a:latin typeface="標楷體" panose="03000509000000000000" pitchFamily="65" charset="-120"/>
                <a:ea typeface="標楷體" panose="03000509000000000000" pitchFamily="65" charset="-120"/>
              </a:rPr>
              <a:t>18</a:t>
            </a:r>
            <a:r>
              <a:rPr lang="zh-TW" altLang="en-US" sz="2800" dirty="0">
                <a:latin typeface="標楷體" panose="03000509000000000000" pitchFamily="65" charset="-120"/>
                <a:ea typeface="標楷體" panose="03000509000000000000" pitchFamily="65" charset="-120"/>
              </a:rPr>
              <a:t>人次是服務表現、</a:t>
            </a:r>
            <a:r>
              <a:rPr lang="en-US" altLang="zh-TW" sz="2800" dirty="0">
                <a:latin typeface="標楷體" panose="03000509000000000000" pitchFamily="65" charset="-120"/>
                <a:ea typeface="標楷體" panose="03000509000000000000" pitchFamily="65" charset="-120"/>
              </a:rPr>
              <a:t>15</a:t>
            </a:r>
            <a:r>
              <a:rPr lang="zh-TW" altLang="en-US" sz="2800" dirty="0">
                <a:latin typeface="標楷體" panose="03000509000000000000" pitchFamily="65" charset="-120"/>
                <a:ea typeface="標楷體" panose="03000509000000000000" pitchFamily="65" charset="-120"/>
              </a:rPr>
              <a:t>人次是品德表現，</a:t>
            </a:r>
            <a:r>
              <a:rPr lang="en-US" altLang="zh-TW" sz="2800" dirty="0">
                <a:latin typeface="標楷體" panose="03000509000000000000" pitchFamily="65" charset="-120"/>
                <a:ea typeface="標楷體" panose="03000509000000000000" pitchFamily="65" charset="-120"/>
              </a:rPr>
              <a:t>2</a:t>
            </a:r>
            <a:r>
              <a:rPr lang="zh-TW" altLang="en-US" sz="2800" dirty="0">
                <a:latin typeface="標楷體" panose="03000509000000000000" pitchFamily="65" charset="-120"/>
                <a:ea typeface="標楷體" panose="03000509000000000000" pitchFamily="65" charset="-120"/>
              </a:rPr>
              <a:t>人次是</a:t>
            </a:r>
            <a:r>
              <a:rPr lang="zh-TW" altLang="en-US" sz="2800" dirty="0">
                <a:ea typeface="標楷體" panose="03000509000000000000" pitchFamily="65" charset="-120"/>
              </a:rPr>
              <a:t>畢業資格</a:t>
            </a:r>
            <a:r>
              <a:rPr lang="zh-TW" altLang="en-US" sz="2800" dirty="0">
                <a:latin typeface="標楷體" panose="03000509000000000000" pitchFamily="65" charset="-120"/>
                <a:ea typeface="標楷體" panose="03000509000000000000" pitchFamily="65" charset="-120"/>
              </a:rPr>
              <a:t>。</a:t>
            </a:r>
          </a:p>
          <a:p>
            <a:pPr>
              <a:spcBef>
                <a:spcPct val="50000"/>
              </a:spcBef>
              <a:buFontTx/>
              <a:buAutoNum type="arabicPeriod"/>
              <a:defRPr/>
            </a:pPr>
            <a:r>
              <a:rPr lang="en-US" altLang="zh-TW" sz="2800" dirty="0">
                <a:latin typeface="標楷體" panose="03000509000000000000" pitchFamily="65" charset="-120"/>
                <a:ea typeface="標楷體" panose="03000509000000000000" pitchFamily="65" charset="-120"/>
              </a:rPr>
              <a:t>6</a:t>
            </a:r>
            <a:r>
              <a:rPr lang="zh-TW" altLang="en-US" sz="2800" dirty="0">
                <a:latin typeface="標楷體" panose="03000509000000000000" pitchFamily="65" charset="-120"/>
                <a:ea typeface="標楷體" panose="03000509000000000000" pitchFamily="65" charset="-120"/>
              </a:rPr>
              <a:t>位學生超額比序的</a:t>
            </a:r>
            <a:r>
              <a:rPr lang="en-US" altLang="zh-TW" sz="2800" dirty="0">
                <a:latin typeface="標楷體" panose="03000509000000000000" pitchFamily="65" charset="-120"/>
                <a:ea typeface="標楷體" panose="03000509000000000000" pitchFamily="65" charset="-120"/>
              </a:rPr>
              <a:t>67</a:t>
            </a:r>
            <a:r>
              <a:rPr lang="zh-TW" altLang="en-US" sz="2800" dirty="0">
                <a:latin typeface="標楷體" panose="03000509000000000000" pitchFamily="65" charset="-120"/>
                <a:ea typeface="標楷體" panose="03000509000000000000" pitchFamily="65" charset="-120"/>
              </a:rPr>
              <a:t>分拿滿分但落榜，學校要分析其原因並加以輔導。</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文字方塊 5"/>
          <p:cNvSpPr txBox="1">
            <a:spLocks noChangeArrowheads="1"/>
          </p:cNvSpPr>
          <p:nvPr/>
        </p:nvSpPr>
        <p:spPr bwMode="auto">
          <a:xfrm>
            <a:off x="1476377" y="260410"/>
            <a:ext cx="6048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ctr" eaLnBrk="1" hangingPunct="1">
              <a:spcBef>
                <a:spcPct val="0"/>
              </a:spcBef>
              <a:buFontTx/>
              <a:buNone/>
            </a:pPr>
            <a:r>
              <a:rPr lang="zh-TW" altLang="en-US" sz="3600" b="1">
                <a:solidFill>
                  <a:srgbClr val="0000CC"/>
                </a:solidFill>
                <a:latin typeface="Arial" pitchFamily="34" charset="0"/>
                <a:ea typeface="標楷體" pitchFamily="65" charset="-120"/>
              </a:rPr>
              <a:t>落榜生的分析</a:t>
            </a:r>
            <a:r>
              <a:rPr lang="en-US" altLang="zh-TW" sz="3600" b="1">
                <a:solidFill>
                  <a:srgbClr val="0000CC"/>
                </a:solidFill>
                <a:latin typeface="Arial" pitchFamily="34" charset="0"/>
                <a:ea typeface="標楷體" pitchFamily="65" charset="-120"/>
              </a:rPr>
              <a:t>-</a:t>
            </a:r>
            <a:r>
              <a:rPr lang="zh-TW" altLang="en-US" sz="3600" b="1">
                <a:solidFill>
                  <a:srgbClr val="0000CC"/>
                </a:solidFill>
                <a:latin typeface="Arial" pitchFamily="34" charset="0"/>
                <a:ea typeface="標楷體" pitchFamily="65" charset="-120"/>
              </a:rPr>
              <a:t>以建國為例</a:t>
            </a:r>
          </a:p>
        </p:txBody>
      </p:sp>
      <p:sp>
        <p:nvSpPr>
          <p:cNvPr id="239619" name="Text Box 3">
            <a:extLst>
              <a:ext uri="{FF2B5EF4-FFF2-40B4-BE49-F238E27FC236}">
                <a16:creationId xmlns:a16="http://schemas.microsoft.com/office/drawing/2014/main" id="{40FF6290-F0FE-4C11-B624-5517FF9F67BB}"/>
              </a:ext>
            </a:extLst>
          </p:cNvPr>
          <p:cNvSpPr txBox="1">
            <a:spLocks noChangeArrowheads="1"/>
          </p:cNvSpPr>
          <p:nvPr/>
        </p:nvSpPr>
        <p:spPr bwMode="auto">
          <a:xfrm>
            <a:off x="468313" y="1700243"/>
            <a:ext cx="8208962" cy="3108543"/>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spcBef>
                <a:spcPct val="50000"/>
              </a:spcBef>
              <a:buFontTx/>
              <a:buAutoNum type="arabicPeriod"/>
              <a:defRPr/>
            </a:pPr>
            <a:r>
              <a:rPr lang="en-US" altLang="zh-TW" sz="2800" dirty="0">
                <a:latin typeface="標楷體" panose="03000509000000000000" pitchFamily="65" charset="-120"/>
                <a:ea typeface="標楷體" panose="03000509000000000000" pitchFamily="65" charset="-120"/>
              </a:rPr>
              <a:t>48</a:t>
            </a:r>
            <a:r>
              <a:rPr lang="zh-TW" altLang="en-US" sz="2800" dirty="0">
                <a:latin typeface="標楷體" panose="03000509000000000000" pitchFamily="65" charset="-120"/>
                <a:ea typeface="標楷體" panose="03000509000000000000" pitchFamily="65" charset="-120"/>
              </a:rPr>
              <a:t>位學生落榜，平均志願數是</a:t>
            </a:r>
            <a:r>
              <a:rPr lang="en-US" altLang="zh-TW" sz="2800" dirty="0">
                <a:latin typeface="標楷體" panose="03000509000000000000" pitchFamily="65" charset="-120"/>
                <a:ea typeface="標楷體" panose="03000509000000000000" pitchFamily="65" charset="-120"/>
              </a:rPr>
              <a:t>18</a:t>
            </a:r>
            <a:r>
              <a:rPr lang="zh-TW" altLang="en-US" sz="2800" dirty="0">
                <a:latin typeface="標楷體" panose="03000509000000000000" pitchFamily="65" charset="-120"/>
                <a:ea typeface="標楷體" panose="03000509000000000000" pitchFamily="65" charset="-120"/>
              </a:rPr>
              <a:t>個。</a:t>
            </a:r>
          </a:p>
          <a:p>
            <a:pPr algn="just">
              <a:spcBef>
                <a:spcPct val="50000"/>
              </a:spcBef>
              <a:buFontTx/>
              <a:buAutoNum type="arabicPeriod"/>
              <a:defRPr/>
            </a:pPr>
            <a:r>
              <a:rPr lang="zh-TW" altLang="en-US" sz="2800" dirty="0">
                <a:latin typeface="標楷體" panose="03000509000000000000" pitchFamily="65" charset="-120"/>
                <a:ea typeface="標楷體" panose="03000509000000000000" pitchFamily="65" charset="-120"/>
              </a:rPr>
              <a:t>超額比序</a:t>
            </a:r>
            <a:r>
              <a:rPr lang="en-US" altLang="zh-TW" sz="2800" dirty="0">
                <a:latin typeface="標楷體" panose="03000509000000000000" pitchFamily="65" charset="-120"/>
                <a:ea typeface="標楷體" panose="03000509000000000000" pitchFamily="65" charset="-120"/>
              </a:rPr>
              <a:t>67</a:t>
            </a:r>
            <a:r>
              <a:rPr lang="zh-TW" altLang="en-US" sz="2800" dirty="0">
                <a:latin typeface="標楷體" panose="03000509000000000000" pitchFamily="65" charset="-120"/>
                <a:ea typeface="標楷體" panose="03000509000000000000" pitchFamily="65" charset="-120"/>
              </a:rPr>
              <a:t>分中，有</a:t>
            </a:r>
            <a:r>
              <a:rPr lang="en-US" altLang="zh-TW" sz="2800" dirty="0">
                <a:latin typeface="標楷體" panose="03000509000000000000" pitchFamily="65" charset="-120"/>
                <a:ea typeface="標楷體" panose="03000509000000000000" pitchFamily="65" charset="-120"/>
              </a:rPr>
              <a:t>32</a:t>
            </a:r>
            <a:r>
              <a:rPr lang="zh-TW" altLang="en-US" sz="2800" dirty="0">
                <a:latin typeface="標楷體" panose="03000509000000000000" pitchFamily="65" charset="-120"/>
                <a:ea typeface="標楷體" panose="03000509000000000000" pitchFamily="65" charset="-120"/>
              </a:rPr>
              <a:t>位學生沒有拿到滿分，其中</a:t>
            </a:r>
            <a:r>
              <a:rPr lang="en-US" altLang="zh-TW" sz="2800" dirty="0">
                <a:latin typeface="標楷體" panose="03000509000000000000" pitchFamily="65" charset="-120"/>
                <a:ea typeface="標楷體" panose="03000509000000000000" pitchFamily="65" charset="-120"/>
              </a:rPr>
              <a:t>17</a:t>
            </a:r>
            <a:r>
              <a:rPr lang="zh-TW" altLang="en-US" sz="2800" dirty="0">
                <a:latin typeface="標楷體" panose="03000509000000000000" pitchFamily="65" charset="-120"/>
                <a:ea typeface="標楷體" panose="03000509000000000000" pitchFamily="65" charset="-120"/>
              </a:rPr>
              <a:t>人次是服務表現、</a:t>
            </a:r>
            <a:r>
              <a:rPr lang="en-US" altLang="zh-TW" sz="2800" dirty="0">
                <a:latin typeface="標楷體" panose="03000509000000000000" pitchFamily="65" charset="-120"/>
                <a:ea typeface="標楷體" panose="03000509000000000000" pitchFamily="65" charset="-120"/>
              </a:rPr>
              <a:t>25</a:t>
            </a:r>
            <a:r>
              <a:rPr lang="zh-TW" altLang="en-US" sz="2800" dirty="0">
                <a:latin typeface="標楷體" panose="03000509000000000000" pitchFamily="65" charset="-120"/>
                <a:ea typeface="標楷體" panose="03000509000000000000" pitchFamily="65" charset="-120"/>
              </a:rPr>
              <a:t>人次是品德表現，</a:t>
            </a:r>
            <a:r>
              <a:rPr lang="en-US" altLang="zh-TW" sz="2800" dirty="0">
                <a:latin typeface="標楷體" panose="03000509000000000000" pitchFamily="65" charset="-120"/>
                <a:ea typeface="標楷體" panose="03000509000000000000" pitchFamily="65" charset="-120"/>
              </a:rPr>
              <a:t>8</a:t>
            </a:r>
            <a:r>
              <a:rPr lang="zh-TW" altLang="en-US" sz="2800" dirty="0">
                <a:latin typeface="標楷體" panose="03000509000000000000" pitchFamily="65" charset="-120"/>
                <a:ea typeface="標楷體" panose="03000509000000000000" pitchFamily="65" charset="-120"/>
              </a:rPr>
              <a:t>人次是</a:t>
            </a:r>
            <a:r>
              <a:rPr lang="zh-TW" altLang="en-US" sz="2800" dirty="0">
                <a:ea typeface="標楷體" panose="03000509000000000000" pitchFamily="65" charset="-120"/>
              </a:rPr>
              <a:t>畢業資格，</a:t>
            </a:r>
            <a:r>
              <a:rPr lang="en-US" altLang="zh-TW" sz="2800" dirty="0">
                <a:latin typeface="標楷體" panose="03000509000000000000" pitchFamily="65" charset="-120"/>
                <a:ea typeface="標楷體" panose="03000509000000000000" pitchFamily="65" charset="-120"/>
              </a:rPr>
              <a:t>2</a:t>
            </a:r>
            <a:r>
              <a:rPr lang="zh-TW" altLang="en-US" sz="2800" dirty="0">
                <a:latin typeface="標楷體" panose="03000509000000000000" pitchFamily="65" charset="-120"/>
                <a:ea typeface="標楷體" panose="03000509000000000000" pitchFamily="65" charset="-120"/>
              </a:rPr>
              <a:t>人次是均衡學習。</a:t>
            </a:r>
          </a:p>
          <a:p>
            <a:pPr>
              <a:spcBef>
                <a:spcPct val="50000"/>
              </a:spcBef>
              <a:buFontTx/>
              <a:buAutoNum type="arabicPeriod"/>
              <a:defRPr/>
            </a:pPr>
            <a:r>
              <a:rPr lang="en-US" altLang="zh-TW" sz="2800" dirty="0">
                <a:latin typeface="標楷體" panose="03000509000000000000" pitchFamily="65" charset="-120"/>
                <a:ea typeface="標楷體" panose="03000509000000000000" pitchFamily="65" charset="-120"/>
              </a:rPr>
              <a:t>16</a:t>
            </a:r>
            <a:r>
              <a:rPr lang="zh-TW" altLang="en-US" sz="2800" dirty="0">
                <a:latin typeface="標楷體" panose="03000509000000000000" pitchFamily="65" charset="-120"/>
                <a:ea typeface="標楷體" panose="03000509000000000000" pitchFamily="65" charset="-120"/>
              </a:rPr>
              <a:t>位學生超額比序的</a:t>
            </a:r>
            <a:r>
              <a:rPr lang="en-US" altLang="zh-TW" sz="2800" dirty="0">
                <a:latin typeface="標楷體" panose="03000509000000000000" pitchFamily="65" charset="-120"/>
                <a:ea typeface="標楷體" panose="03000509000000000000" pitchFamily="65" charset="-120"/>
              </a:rPr>
              <a:t>67</a:t>
            </a:r>
            <a:r>
              <a:rPr lang="zh-TW" altLang="en-US" sz="2800" dirty="0">
                <a:latin typeface="標楷體" panose="03000509000000000000" pitchFamily="65" charset="-120"/>
                <a:ea typeface="標楷體" panose="03000509000000000000" pitchFamily="65" charset="-120"/>
              </a:rPr>
              <a:t>分拿滿分但落榜，學校要分析其原因並加以輔導。</a:t>
            </a: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圖片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557338"/>
            <a:ext cx="9144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itchFamily="34" charset="0"/>
              </a:defRPr>
            </a:lvl1pPr>
            <a:lvl2pPr marL="742950" indent="-285750">
              <a:spcBef>
                <a:spcPct val="20000"/>
              </a:spcBef>
              <a:buBlip>
                <a:blip r:embed="rId5"/>
              </a:buBlip>
              <a:defRPr sz="2800">
                <a:solidFill>
                  <a:srgbClr val="104031"/>
                </a:solidFill>
                <a:latin typeface="Verdana" pitchFamily="34" charset="0"/>
              </a:defRPr>
            </a:lvl2pPr>
            <a:lvl3pPr marL="1143000" indent="-228600">
              <a:spcBef>
                <a:spcPct val="20000"/>
              </a:spcBef>
              <a:buBlip>
                <a:blip r:embed="rId4"/>
              </a:buBlip>
              <a:defRPr sz="2400">
                <a:solidFill>
                  <a:srgbClr val="104031"/>
                </a:solidFill>
                <a:latin typeface="Verdana" pitchFamily="34" charset="0"/>
              </a:defRPr>
            </a:lvl3pPr>
            <a:lvl4pPr marL="1600200" indent="-228600">
              <a:spcBef>
                <a:spcPct val="20000"/>
              </a:spcBef>
              <a:buBlip>
                <a:blip r:embed="rId5"/>
              </a:buBlip>
              <a:defRPr sz="2000">
                <a:solidFill>
                  <a:srgbClr val="104031"/>
                </a:solidFill>
                <a:latin typeface="Verdana" pitchFamily="34" charset="0"/>
              </a:defRPr>
            </a:lvl4pPr>
            <a:lvl5pPr marL="2057400" indent="-228600">
              <a:spcBef>
                <a:spcPct val="20000"/>
              </a:spcBef>
              <a:buBlip>
                <a:blip r:embed="rId4"/>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itchFamily="34" charset="0"/>
              </a:defRPr>
            </a:lvl9pPr>
          </a:lstStyle>
          <a:p>
            <a:pPr>
              <a:spcBef>
                <a:spcPct val="0"/>
              </a:spcBef>
              <a:buFontTx/>
              <a:buNone/>
            </a:pPr>
            <a:fld id="{A6D5877B-6990-4692-BBAE-580CBC5DF7E2}" type="slidenum">
              <a:rPr lang="en-US" altLang="zh-TW" sz="1200">
                <a:solidFill>
                  <a:srgbClr val="0C3226"/>
                </a:solidFill>
              </a:rPr>
              <a:pPr>
                <a:spcBef>
                  <a:spcPct val="0"/>
                </a:spcBef>
                <a:buFontTx/>
                <a:buNone/>
              </a:pPr>
              <a:t>7</a:t>
            </a:fld>
            <a:endParaRPr lang="en-US" altLang="zh-TW" sz="1200">
              <a:solidFill>
                <a:srgbClr val="0C3226"/>
              </a:solidFill>
            </a:endParaRPr>
          </a:p>
        </p:txBody>
      </p:sp>
      <p:sp>
        <p:nvSpPr>
          <p:cNvPr id="7" name="矩形 6">
            <a:extLst>
              <a:ext uri="{FF2B5EF4-FFF2-40B4-BE49-F238E27FC236}">
                <a16:creationId xmlns:a16="http://schemas.microsoft.com/office/drawing/2014/main" id="{6F4488E9-DB80-4C75-A13F-D1C493705CCF}"/>
              </a:ext>
            </a:extLst>
          </p:cNvPr>
          <p:cNvSpPr/>
          <p:nvPr/>
        </p:nvSpPr>
        <p:spPr>
          <a:xfrm>
            <a:off x="98426" y="3862388"/>
            <a:ext cx="9028113" cy="172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b="0" smtClean="0">
                <a:ln>
                  <a:noFill/>
                </a:ln>
                <a:latin typeface="標楷體" pitchFamily="65" charset="-120"/>
                <a:ea typeface="標楷體" pitchFamily="65" charset="-120"/>
              </a:rPr>
              <a:t>個別序位</a:t>
            </a:r>
          </a:p>
        </p:txBody>
      </p:sp>
      <p:sp>
        <p:nvSpPr>
          <p:cNvPr id="137219" name="內容版面配置區 2"/>
          <p:cNvSpPr>
            <a:spLocks noGrp="1"/>
          </p:cNvSpPr>
          <p:nvPr>
            <p:ph idx="4294967295"/>
          </p:nvPr>
        </p:nvSpPr>
        <p:spPr>
          <a:xfrm>
            <a:off x="685830" y="1981200"/>
            <a:ext cx="8207375" cy="4471988"/>
          </a:xfrm>
        </p:spPr>
        <p:txBody>
          <a:bodyPr/>
          <a:lstStyle/>
          <a:p>
            <a:r>
              <a:rPr lang="zh-TW" altLang="zh-TW" smtClean="0">
                <a:latin typeface="標楷體" pitchFamily="65" charset="-120"/>
                <a:ea typeface="標楷體" pitchFamily="65" charset="-120"/>
              </a:rPr>
              <a:t>今年「個別序位」區間比率為</a:t>
            </a:r>
            <a:r>
              <a:rPr lang="en-US" altLang="zh-TW" smtClean="0">
                <a:latin typeface="標楷體" pitchFamily="65" charset="-120"/>
                <a:ea typeface="標楷體" pitchFamily="65" charset="-120"/>
              </a:rPr>
              <a:t>0.3%</a:t>
            </a:r>
            <a:r>
              <a:rPr lang="zh-TW" altLang="zh-TW" smtClean="0">
                <a:latin typeface="標楷體" pitchFamily="65" charset="-120"/>
                <a:ea typeface="標楷體" pitchFamily="65" charset="-120"/>
              </a:rPr>
              <a:t>，且不少於</a:t>
            </a:r>
            <a:r>
              <a:rPr lang="en-US" altLang="zh-TW" smtClean="0">
                <a:latin typeface="標楷體" pitchFamily="65" charset="-120"/>
                <a:ea typeface="標楷體" pitchFamily="65" charset="-120"/>
              </a:rPr>
              <a:t>100</a:t>
            </a:r>
            <a:r>
              <a:rPr lang="zh-TW" altLang="zh-TW" smtClean="0">
                <a:latin typeface="標楷體" pitchFamily="65" charset="-120"/>
                <a:ea typeface="標楷體" pitchFamily="65" charset="-120"/>
              </a:rPr>
              <a:t>人。</a:t>
            </a:r>
            <a:endParaRPr lang="en-US" altLang="zh-TW" smtClean="0">
              <a:latin typeface="標楷體" pitchFamily="65" charset="-120"/>
              <a:ea typeface="標楷體" pitchFamily="65" charset="-120"/>
            </a:endParaRPr>
          </a:p>
          <a:p>
            <a:endParaRPr lang="en-US" altLang="zh-TW" smtClean="0">
              <a:latin typeface="標楷體" pitchFamily="65" charset="-120"/>
              <a:ea typeface="標楷體" pitchFamily="65" charset="-120"/>
            </a:endParaRPr>
          </a:p>
          <a:p>
            <a:r>
              <a:rPr lang="en-US" altLang="zh-TW" smtClean="0">
                <a:solidFill>
                  <a:srgbClr val="0070C0"/>
                </a:solidFill>
                <a:latin typeface="標楷體" pitchFamily="65" charset="-120"/>
                <a:ea typeface="標楷體" pitchFamily="65" charset="-120"/>
              </a:rPr>
              <a:t>1%</a:t>
            </a:r>
            <a:r>
              <a:rPr lang="zh-TW" altLang="en-US" smtClean="0">
                <a:solidFill>
                  <a:srgbClr val="0070C0"/>
                </a:solidFill>
                <a:latin typeface="標楷體" pitchFamily="65" charset="-120"/>
                <a:ea typeface="標楷體" pitchFamily="65" charset="-120"/>
              </a:rPr>
              <a:t>為</a:t>
            </a:r>
            <a:r>
              <a:rPr lang="en-US" altLang="zh-TW" smtClean="0">
                <a:solidFill>
                  <a:srgbClr val="0070C0"/>
                </a:solidFill>
                <a:latin typeface="標楷體" pitchFamily="65" charset="-120"/>
                <a:ea typeface="標楷體" pitchFamily="65" charset="-120"/>
              </a:rPr>
              <a:t>0.01</a:t>
            </a:r>
            <a:r>
              <a:rPr lang="zh-TW" altLang="en-US" smtClean="0">
                <a:solidFill>
                  <a:srgbClr val="0070C0"/>
                </a:solidFill>
                <a:latin typeface="標楷體" pitchFamily="65" charset="-120"/>
                <a:ea typeface="標楷體" pitchFamily="65" charset="-120"/>
              </a:rPr>
              <a:t>，</a:t>
            </a:r>
            <a:r>
              <a:rPr lang="en-US" altLang="zh-TW" smtClean="0">
                <a:solidFill>
                  <a:srgbClr val="0070C0"/>
                </a:solidFill>
                <a:latin typeface="標楷體" pitchFamily="65" charset="-120"/>
                <a:ea typeface="標楷體" pitchFamily="65" charset="-120"/>
              </a:rPr>
              <a:t>0.3%</a:t>
            </a:r>
            <a:r>
              <a:rPr lang="zh-TW" altLang="en-US" smtClean="0">
                <a:solidFill>
                  <a:srgbClr val="0070C0"/>
                </a:solidFill>
                <a:latin typeface="標楷體" pitchFamily="65" charset="-120"/>
                <a:ea typeface="標楷體" pitchFamily="65" charset="-120"/>
              </a:rPr>
              <a:t>為</a:t>
            </a:r>
            <a:r>
              <a:rPr lang="en-US" altLang="zh-TW" smtClean="0">
                <a:solidFill>
                  <a:srgbClr val="0070C0"/>
                </a:solidFill>
                <a:latin typeface="標楷體" pitchFamily="65" charset="-120"/>
                <a:ea typeface="標楷體" pitchFamily="65" charset="-120"/>
              </a:rPr>
              <a:t>0.003</a:t>
            </a:r>
          </a:p>
          <a:p>
            <a:r>
              <a:rPr lang="en-US" altLang="zh-TW" smtClean="0">
                <a:solidFill>
                  <a:srgbClr val="0070C0"/>
                </a:solidFill>
                <a:latin typeface="標楷體" pitchFamily="65" charset="-120"/>
                <a:ea typeface="標楷體" pitchFamily="65" charset="-120"/>
              </a:rPr>
              <a:t>21000 X 0.003=63(</a:t>
            </a:r>
            <a:r>
              <a:rPr lang="zh-TW" altLang="en-US" smtClean="0">
                <a:solidFill>
                  <a:srgbClr val="0070C0"/>
                </a:solidFill>
                <a:latin typeface="標楷體" pitchFamily="65" charset="-120"/>
                <a:ea typeface="標楷體" pitchFamily="65" charset="-120"/>
              </a:rPr>
              <a:t>少於</a:t>
            </a:r>
            <a:r>
              <a:rPr lang="en-US" altLang="zh-TW" smtClean="0">
                <a:solidFill>
                  <a:srgbClr val="0070C0"/>
                </a:solidFill>
                <a:latin typeface="標楷體" pitchFamily="65" charset="-120"/>
                <a:ea typeface="標楷體" pitchFamily="65" charset="-120"/>
              </a:rPr>
              <a:t>100</a:t>
            </a:r>
            <a:r>
              <a:rPr lang="zh-TW" altLang="en-US" smtClean="0">
                <a:solidFill>
                  <a:srgbClr val="0070C0"/>
                </a:solidFill>
                <a:latin typeface="標楷體" pitchFamily="65" charset="-120"/>
                <a:ea typeface="標楷體" pitchFamily="65" charset="-120"/>
              </a:rPr>
              <a:t>人</a:t>
            </a:r>
            <a:r>
              <a:rPr lang="en-US" altLang="zh-TW" smtClean="0">
                <a:solidFill>
                  <a:srgbClr val="0070C0"/>
                </a:solidFill>
                <a:latin typeface="標楷體" pitchFamily="65" charset="-120"/>
                <a:ea typeface="標楷體" pitchFamily="65" charset="-120"/>
              </a:rPr>
              <a:t>)</a:t>
            </a:r>
          </a:p>
          <a:p>
            <a:r>
              <a:rPr lang="zh-TW" altLang="en-US" smtClean="0">
                <a:solidFill>
                  <a:srgbClr val="0070C0"/>
                </a:solidFill>
                <a:latin typeface="標楷體" pitchFamily="65" charset="-120"/>
                <a:ea typeface="標楷體" pitchFamily="65" charset="-120"/>
              </a:rPr>
              <a:t>所以桃連區個別序位累積人數區間為</a:t>
            </a:r>
            <a:r>
              <a:rPr lang="en-US" altLang="zh-TW" smtClean="0">
                <a:solidFill>
                  <a:srgbClr val="0070C0"/>
                </a:solidFill>
                <a:latin typeface="標楷體" pitchFamily="65" charset="-120"/>
                <a:ea typeface="標楷體" pitchFamily="65" charset="-120"/>
              </a:rPr>
              <a:t>100</a:t>
            </a:r>
            <a:r>
              <a:rPr lang="zh-TW" altLang="en-US" smtClean="0">
                <a:solidFill>
                  <a:srgbClr val="0070C0"/>
                </a:solidFill>
                <a:latin typeface="標楷體" pitchFamily="65" charset="-120"/>
                <a:ea typeface="標楷體" pitchFamily="65" charset="-120"/>
              </a:rPr>
              <a:t>人</a:t>
            </a:r>
            <a:endParaRPr lang="en-US" altLang="zh-TW" smtClean="0">
              <a:solidFill>
                <a:srgbClr val="0070C0"/>
              </a:solidFill>
              <a:latin typeface="標楷體" pitchFamily="65" charset="-120"/>
              <a:ea typeface="標楷體" pitchFamily="65" charset="-120"/>
            </a:endParaRPr>
          </a:p>
          <a:p>
            <a:endParaRPr lang="zh-TW" altLang="en-US"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2AF65053-ACC3-45EA-807B-3290D1168B3B}"/>
              </a:ext>
            </a:extLst>
          </p:cNvPr>
          <p:cNvGraphicFramePr>
            <a:graphicFrameLocks noGrp="1"/>
          </p:cNvGraphicFramePr>
          <p:nvPr>
            <p:ph idx="4294967295"/>
          </p:nvPr>
        </p:nvGraphicFramePr>
        <p:xfrm>
          <a:off x="159695" y="836712"/>
          <a:ext cx="898430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3" name="文字方塊 6"/>
          <p:cNvSpPr txBox="1">
            <a:spLocks noChangeArrowheads="1"/>
          </p:cNvSpPr>
          <p:nvPr/>
        </p:nvSpPr>
        <p:spPr bwMode="auto">
          <a:xfrm>
            <a:off x="286407"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0000FF"/>
                </a:solidFill>
                <a:latin typeface="標楷體" pitchFamily="65" charset="-120"/>
                <a:ea typeface="標楷體" pitchFamily="65" charset="-120"/>
                <a:cs typeface="BiauKai"/>
              </a:rPr>
              <a:t>１各項目加總總積分</a:t>
            </a:r>
          </a:p>
        </p:txBody>
      </p:sp>
      <p:sp>
        <p:nvSpPr>
          <p:cNvPr id="138244" name="文字方塊 7"/>
          <p:cNvSpPr txBox="1">
            <a:spLocks noChangeArrowheads="1"/>
          </p:cNvSpPr>
          <p:nvPr/>
        </p:nvSpPr>
        <p:spPr bwMode="auto">
          <a:xfrm>
            <a:off x="880131" y="2500313"/>
            <a:ext cx="52322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660066"/>
                </a:solidFill>
                <a:latin typeface="標楷體" pitchFamily="65" charset="-120"/>
                <a:ea typeface="標楷體" pitchFamily="65" charset="-120"/>
                <a:cs typeface="BiauKai"/>
              </a:rPr>
              <a:t>２低收入戶學生優先</a:t>
            </a:r>
          </a:p>
        </p:txBody>
      </p:sp>
      <p:sp>
        <p:nvSpPr>
          <p:cNvPr id="138245" name="文字方塊 8"/>
          <p:cNvSpPr txBox="1">
            <a:spLocks noChangeArrowheads="1"/>
          </p:cNvSpPr>
          <p:nvPr/>
        </p:nvSpPr>
        <p:spPr bwMode="auto">
          <a:xfrm>
            <a:off x="1475445" y="2492377"/>
            <a:ext cx="52322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0000FF"/>
                </a:solidFill>
                <a:latin typeface="標楷體" pitchFamily="65" charset="-120"/>
                <a:ea typeface="標楷體" pitchFamily="65" charset="-120"/>
                <a:cs typeface="BiauKai"/>
              </a:rPr>
              <a:t>３適性輔導總積分</a:t>
            </a:r>
          </a:p>
        </p:txBody>
      </p:sp>
      <p:sp>
        <p:nvSpPr>
          <p:cNvPr id="138246" name="文字方塊 9"/>
          <p:cNvSpPr txBox="1">
            <a:spLocks noChangeArrowheads="1"/>
          </p:cNvSpPr>
          <p:nvPr/>
        </p:nvSpPr>
        <p:spPr bwMode="auto">
          <a:xfrm>
            <a:off x="2032656" y="2500313"/>
            <a:ext cx="52322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660066"/>
                </a:solidFill>
                <a:latin typeface="標楷體" pitchFamily="65" charset="-120"/>
                <a:ea typeface="標楷體" pitchFamily="65" charset="-120"/>
                <a:cs typeface="BiauKai"/>
              </a:rPr>
              <a:t>４多元學習表現總積分</a:t>
            </a:r>
          </a:p>
        </p:txBody>
      </p:sp>
      <p:sp>
        <p:nvSpPr>
          <p:cNvPr id="138247" name="文字方塊 10"/>
          <p:cNvSpPr txBox="1">
            <a:spLocks noChangeArrowheads="1"/>
          </p:cNvSpPr>
          <p:nvPr/>
        </p:nvSpPr>
        <p:spPr bwMode="auto">
          <a:xfrm>
            <a:off x="2608920" y="2500317"/>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0000FF"/>
                </a:solidFill>
                <a:latin typeface="標楷體" pitchFamily="65" charset="-120"/>
                <a:ea typeface="標楷體" pitchFamily="65" charset="-120"/>
                <a:cs typeface="BiauKai"/>
              </a:rPr>
              <a:t>５教育會考換算總積分</a:t>
            </a:r>
          </a:p>
        </p:txBody>
      </p:sp>
      <p:sp>
        <p:nvSpPr>
          <p:cNvPr id="138248" name="文字方塊 11"/>
          <p:cNvSpPr txBox="1">
            <a:spLocks noChangeArrowheads="1"/>
          </p:cNvSpPr>
          <p:nvPr/>
        </p:nvSpPr>
        <p:spPr bwMode="auto">
          <a:xfrm>
            <a:off x="3185181"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660066"/>
                </a:solidFill>
                <a:latin typeface="標楷體" pitchFamily="65" charset="-120"/>
                <a:ea typeface="標楷體" pitchFamily="65" charset="-120"/>
                <a:cs typeface="BiauKai"/>
              </a:rPr>
              <a:t>６志願序積分</a:t>
            </a:r>
          </a:p>
        </p:txBody>
      </p:sp>
      <p:sp>
        <p:nvSpPr>
          <p:cNvPr id="138249" name="文字方塊 14"/>
          <p:cNvSpPr txBox="1">
            <a:spLocks noChangeArrowheads="1"/>
          </p:cNvSpPr>
          <p:nvPr/>
        </p:nvSpPr>
        <p:spPr bwMode="auto">
          <a:xfrm>
            <a:off x="6084057" y="29241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endParaRPr lang="zh-TW" altLang="en-US">
              <a:solidFill>
                <a:schemeClr val="tx1"/>
              </a:solidFill>
              <a:latin typeface="Calibri" pitchFamily="34" charset="0"/>
            </a:endParaRPr>
          </a:p>
        </p:txBody>
      </p:sp>
      <p:sp>
        <p:nvSpPr>
          <p:cNvPr id="138250" name="文字方塊 16"/>
          <p:cNvSpPr txBox="1">
            <a:spLocks noChangeArrowheads="1"/>
          </p:cNvSpPr>
          <p:nvPr/>
        </p:nvSpPr>
        <p:spPr bwMode="auto">
          <a:xfrm>
            <a:off x="3631368" y="33813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endParaRPr lang="zh-TW" altLang="en-US">
              <a:solidFill>
                <a:schemeClr val="tx1"/>
              </a:solidFill>
              <a:latin typeface="Calibri" pitchFamily="34" charset="0"/>
            </a:endParaRPr>
          </a:p>
        </p:txBody>
      </p:sp>
      <p:sp>
        <p:nvSpPr>
          <p:cNvPr id="138251" name="文字方塊 17"/>
          <p:cNvSpPr txBox="1">
            <a:spLocks noChangeArrowheads="1"/>
          </p:cNvSpPr>
          <p:nvPr/>
        </p:nvSpPr>
        <p:spPr bwMode="auto">
          <a:xfrm>
            <a:off x="3783768" y="35337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endParaRPr lang="zh-TW" altLang="en-US">
              <a:solidFill>
                <a:schemeClr val="tx1"/>
              </a:solidFill>
              <a:latin typeface="Calibri" pitchFamily="34" charset="0"/>
            </a:endParaRPr>
          </a:p>
        </p:txBody>
      </p:sp>
      <p:sp>
        <p:nvSpPr>
          <p:cNvPr id="138252" name="文字方塊 19"/>
          <p:cNvSpPr txBox="1">
            <a:spLocks noChangeArrowheads="1"/>
          </p:cNvSpPr>
          <p:nvPr/>
        </p:nvSpPr>
        <p:spPr bwMode="auto">
          <a:xfrm>
            <a:off x="4455180" y="2511432"/>
            <a:ext cx="52322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0000FF"/>
                </a:solidFill>
                <a:latin typeface="標楷體" pitchFamily="65" charset="-120"/>
                <a:ea typeface="標楷體" pitchFamily="65" charset="-120"/>
                <a:cs typeface="BiauKai"/>
              </a:rPr>
              <a:t>８教育會考國文科標示</a:t>
            </a:r>
          </a:p>
        </p:txBody>
      </p:sp>
      <p:sp>
        <p:nvSpPr>
          <p:cNvPr id="138253" name="文字方塊 20"/>
          <p:cNvSpPr txBox="1">
            <a:spLocks noChangeArrowheads="1"/>
          </p:cNvSpPr>
          <p:nvPr/>
        </p:nvSpPr>
        <p:spPr bwMode="auto">
          <a:xfrm>
            <a:off x="5148918" y="2524125"/>
            <a:ext cx="5232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660066"/>
                </a:solidFill>
                <a:latin typeface="標楷體" pitchFamily="65" charset="-120"/>
                <a:ea typeface="標楷體" pitchFamily="65" charset="-120"/>
                <a:cs typeface="BiauKai"/>
              </a:rPr>
              <a:t>９教育會考數學科標示</a:t>
            </a:r>
          </a:p>
        </p:txBody>
      </p:sp>
      <p:sp>
        <p:nvSpPr>
          <p:cNvPr id="138254" name="文字方塊 1"/>
          <p:cNvSpPr txBox="1">
            <a:spLocks noChangeArrowheads="1"/>
          </p:cNvSpPr>
          <p:nvPr/>
        </p:nvSpPr>
        <p:spPr bwMode="auto">
          <a:xfrm>
            <a:off x="-68233" y="-373063"/>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endParaRPr lang="zh-TW" altLang="en-US">
              <a:solidFill>
                <a:schemeClr val="tx1"/>
              </a:solidFill>
              <a:latin typeface="Calibri" pitchFamily="34" charset="0"/>
            </a:endParaRPr>
          </a:p>
        </p:txBody>
      </p:sp>
      <p:sp>
        <p:nvSpPr>
          <p:cNvPr id="138255" name="文字方塊 22"/>
          <p:cNvSpPr txBox="1">
            <a:spLocks noChangeArrowheads="1"/>
          </p:cNvSpPr>
          <p:nvPr/>
        </p:nvSpPr>
        <p:spPr bwMode="auto">
          <a:xfrm>
            <a:off x="3759855" y="2001839"/>
            <a:ext cx="52322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a:extLst>
              <a:ext uri="{FF2B5EF4-FFF2-40B4-BE49-F238E27FC236}">
                <a16:creationId xmlns:a16="http://schemas.microsoft.com/office/drawing/2014/main" id="{C30C5FFE-2635-4B48-B56F-EBA5CB4DF929}"/>
              </a:ext>
            </a:extLst>
          </p:cNvPr>
          <p:cNvGraphicFramePr>
            <a:graphicFrameLocks noGrp="1"/>
          </p:cNvGraphicFramePr>
          <p:nvPr/>
        </p:nvGraphicFramePr>
        <p:xfrm>
          <a:off x="23814" y="5876985"/>
          <a:ext cx="6108700" cy="957263"/>
        </p:xfrm>
        <a:graphic>
          <a:graphicData uri="http://schemas.openxmlformats.org/drawingml/2006/table">
            <a:tbl>
              <a:tblPr/>
              <a:tblGrid>
                <a:gridCol w="812800">
                  <a:extLst>
                    <a:ext uri="{9D8B030D-6E8A-4147-A177-3AD203B41FA5}">
                      <a16:colId xmlns:a16="http://schemas.microsoft.com/office/drawing/2014/main" val="20000"/>
                    </a:ext>
                  </a:extLst>
                </a:gridCol>
                <a:gridCol w="877887">
                  <a:extLst>
                    <a:ext uri="{9D8B030D-6E8A-4147-A177-3AD203B41FA5}">
                      <a16:colId xmlns:a16="http://schemas.microsoft.com/office/drawing/2014/main" val="20001"/>
                    </a:ext>
                  </a:extLst>
                </a:gridCol>
                <a:gridCol w="709613">
                  <a:extLst>
                    <a:ext uri="{9D8B030D-6E8A-4147-A177-3AD203B41FA5}">
                      <a16:colId xmlns:a16="http://schemas.microsoft.com/office/drawing/2014/main" val="20002"/>
                    </a:ext>
                  </a:extLst>
                </a:gridCol>
                <a:gridCol w="631825">
                  <a:extLst>
                    <a:ext uri="{9D8B030D-6E8A-4147-A177-3AD203B41FA5}">
                      <a16:colId xmlns:a16="http://schemas.microsoft.com/office/drawing/2014/main" val="20003"/>
                    </a:ext>
                  </a:extLst>
                </a:gridCol>
                <a:gridCol w="868362">
                  <a:extLst>
                    <a:ext uri="{9D8B030D-6E8A-4147-A177-3AD203B41FA5}">
                      <a16:colId xmlns:a16="http://schemas.microsoft.com/office/drawing/2014/main" val="20004"/>
                    </a:ext>
                  </a:extLst>
                </a:gridCol>
                <a:gridCol w="788988">
                  <a:extLst>
                    <a:ext uri="{9D8B030D-6E8A-4147-A177-3AD203B41FA5}">
                      <a16:colId xmlns:a16="http://schemas.microsoft.com/office/drawing/2014/main" val="20005"/>
                    </a:ext>
                  </a:extLst>
                </a:gridCol>
                <a:gridCol w="709612">
                  <a:extLst>
                    <a:ext uri="{9D8B030D-6E8A-4147-A177-3AD203B41FA5}">
                      <a16:colId xmlns:a16="http://schemas.microsoft.com/office/drawing/2014/main" val="20006"/>
                    </a:ext>
                  </a:extLst>
                </a:gridCol>
                <a:gridCol w="709613">
                  <a:extLst>
                    <a:ext uri="{9D8B030D-6E8A-4147-A177-3AD203B41FA5}">
                      <a16:colId xmlns:a16="http://schemas.microsoft.com/office/drawing/2014/main" val="20007"/>
                    </a:ext>
                  </a:extLst>
                </a:gridCol>
              </a:tblGrid>
              <a:tr h="63976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extLst>
                  <a:ext uri="{0D108BD9-81ED-4DB2-BD59-A6C34878D82A}">
                    <a16:rowId xmlns:a16="http://schemas.microsoft.com/office/drawing/2014/main" val="10000"/>
                  </a:ext>
                </a:extLst>
              </a:tr>
              <a:tr h="317500">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7</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6</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5</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4</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3</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2</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1</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a:extLst>
              <a:ext uri="{FF2B5EF4-FFF2-40B4-BE49-F238E27FC236}">
                <a16:creationId xmlns:a16="http://schemas.microsoft.com/office/drawing/2014/main" id="{FAD51341-2472-4972-AF54-37292550EAF3}"/>
              </a:ext>
            </a:extLst>
          </p:cNvPr>
          <p:cNvGraphicFramePr>
            <a:graphicFrameLocks noGrp="1"/>
          </p:cNvGraphicFramePr>
          <p:nvPr/>
        </p:nvGraphicFramePr>
        <p:xfrm>
          <a:off x="23813" y="1049338"/>
          <a:ext cx="6267450" cy="955678"/>
        </p:xfrm>
        <a:graphic>
          <a:graphicData uri="http://schemas.openxmlformats.org/drawingml/2006/table">
            <a:tbl>
              <a:tblPr/>
              <a:tblGrid>
                <a:gridCol w="7810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268538">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tblGrid>
              <a:tr h="638178">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各科成績</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精熟</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(A++,A+,A)</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基礎</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(B++,B+,B)</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待加強</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extLst>
                  <a:ext uri="{0D108BD9-81ED-4DB2-BD59-A6C34878D82A}">
                    <a16:rowId xmlns:a16="http://schemas.microsoft.com/office/drawing/2014/main" val="10000"/>
                  </a:ext>
                </a:extLst>
              </a:tr>
              <a:tr h="317497">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38302" name="群組 4"/>
          <p:cNvGrpSpPr>
            <a:grpSpLocks/>
          </p:cNvGrpSpPr>
          <p:nvPr/>
        </p:nvGrpSpPr>
        <p:grpSpPr bwMode="auto">
          <a:xfrm>
            <a:off x="6397655" y="2441635"/>
            <a:ext cx="614363" cy="3598863"/>
            <a:chOff x="6164801" y="2441134"/>
            <a:chExt cx="614949" cy="3598966"/>
          </a:xfrm>
        </p:grpSpPr>
        <p:sp>
          <p:nvSpPr>
            <p:cNvPr id="138313" name="文字方塊 22"/>
            <p:cNvSpPr txBox="1">
              <a:spLocks noChangeArrowheads="1"/>
            </p:cNvSpPr>
            <p:nvPr/>
          </p:nvSpPr>
          <p:spPr bwMode="auto">
            <a:xfrm>
              <a:off x="6174353" y="2800013"/>
              <a:ext cx="52371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660066"/>
                  </a:solidFill>
                  <a:latin typeface="標楷體" pitchFamily="65" charset="-120"/>
                  <a:ea typeface="標楷體" pitchFamily="65" charset="-120"/>
                  <a:cs typeface="BiauKai"/>
                </a:rPr>
                <a:t>教育會考社會科標示</a:t>
              </a:r>
            </a:p>
          </p:txBody>
        </p:sp>
        <p:sp>
          <p:nvSpPr>
            <p:cNvPr id="138314" name="文字方塊 1"/>
            <p:cNvSpPr txBox="1">
              <a:spLocks noChangeArrowheads="1"/>
            </p:cNvSpPr>
            <p:nvPr/>
          </p:nvSpPr>
          <p:spPr bwMode="auto">
            <a:xfrm>
              <a:off x="6164801" y="2441134"/>
              <a:ext cx="614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en-US" altLang="zh-TW" sz="2200">
                  <a:solidFill>
                    <a:srgbClr val="660066"/>
                  </a:solidFill>
                  <a:latin typeface="Calibri" pitchFamily="34" charset="0"/>
                </a:rPr>
                <a:t>11</a:t>
              </a:r>
              <a:endParaRPr lang="zh-TW" altLang="en-US" sz="2200">
                <a:solidFill>
                  <a:srgbClr val="660066"/>
                </a:solidFill>
                <a:latin typeface="Calibri" pitchFamily="34" charset="0"/>
              </a:endParaRPr>
            </a:p>
          </p:txBody>
        </p:sp>
      </p:grpSp>
      <p:grpSp>
        <p:nvGrpSpPr>
          <p:cNvPr id="138303" name="群組 3"/>
          <p:cNvGrpSpPr>
            <a:grpSpLocks/>
          </p:cNvGrpSpPr>
          <p:nvPr/>
        </p:nvGrpSpPr>
        <p:grpSpPr bwMode="auto">
          <a:xfrm>
            <a:off x="6640775" y="2441635"/>
            <a:ext cx="1088884" cy="3629025"/>
            <a:chOff x="6437935" y="2441134"/>
            <a:chExt cx="1088481" cy="3629129"/>
          </a:xfrm>
        </p:grpSpPr>
        <p:sp>
          <p:nvSpPr>
            <p:cNvPr id="138311" name="文字方塊 23"/>
            <p:cNvSpPr txBox="1">
              <a:spLocks noChangeArrowheads="1"/>
            </p:cNvSpPr>
            <p:nvPr/>
          </p:nvSpPr>
          <p:spPr bwMode="auto">
            <a:xfrm>
              <a:off x="6437935" y="2800013"/>
              <a:ext cx="86145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0000FF"/>
                  </a:solidFill>
                  <a:latin typeface="標楷體" pitchFamily="65" charset="-120"/>
                  <a:ea typeface="標楷體" pitchFamily="65" charset="-120"/>
                  <a:cs typeface="BiauKai"/>
                </a:rPr>
                <a:t>教育會考自然科標示</a:t>
              </a:r>
            </a:p>
            <a:p>
              <a:pPr eaLnBrk="1" hangingPunct="1">
                <a:spcBef>
                  <a:spcPct val="0"/>
                </a:spcBef>
                <a:buFontTx/>
                <a:buNone/>
              </a:pPr>
              <a:endParaRPr lang="zh-TW" altLang="en-US" sz="2200">
                <a:solidFill>
                  <a:srgbClr val="0000FF"/>
                </a:solidFill>
                <a:latin typeface="標楷體" pitchFamily="65" charset="-120"/>
                <a:ea typeface="標楷體" pitchFamily="65" charset="-120"/>
                <a:cs typeface="BiauKai"/>
              </a:endParaRPr>
            </a:p>
          </p:txBody>
        </p:sp>
        <p:sp>
          <p:nvSpPr>
            <p:cNvPr id="138312" name="文字方塊 25"/>
            <p:cNvSpPr txBox="1">
              <a:spLocks noChangeArrowheads="1"/>
            </p:cNvSpPr>
            <p:nvPr/>
          </p:nvSpPr>
          <p:spPr bwMode="auto">
            <a:xfrm>
              <a:off x="6770416" y="2441134"/>
              <a:ext cx="75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en-US" altLang="zh-TW" sz="2200">
                  <a:solidFill>
                    <a:srgbClr val="0000FF"/>
                  </a:solidFill>
                  <a:latin typeface="Calibri" pitchFamily="34" charset="0"/>
                </a:rPr>
                <a:t>12</a:t>
              </a:r>
              <a:endParaRPr lang="zh-TW" altLang="en-US" sz="2200">
                <a:solidFill>
                  <a:srgbClr val="0000FF"/>
                </a:solidFill>
                <a:latin typeface="Calibri" pitchFamily="34" charset="0"/>
              </a:endParaRPr>
            </a:p>
          </p:txBody>
        </p:sp>
      </p:grpSp>
      <p:grpSp>
        <p:nvGrpSpPr>
          <p:cNvPr id="138304" name="群組 7"/>
          <p:cNvGrpSpPr>
            <a:grpSpLocks/>
          </p:cNvGrpSpPr>
          <p:nvPr/>
        </p:nvGrpSpPr>
        <p:grpSpPr bwMode="auto">
          <a:xfrm>
            <a:off x="5746751" y="2449513"/>
            <a:ext cx="771525" cy="3503612"/>
            <a:chOff x="5528746" y="2449616"/>
            <a:chExt cx="771599" cy="3502928"/>
          </a:xfrm>
        </p:grpSpPr>
        <p:sp>
          <p:nvSpPr>
            <p:cNvPr id="138309" name="文字方塊 21"/>
            <p:cNvSpPr txBox="1">
              <a:spLocks noChangeArrowheads="1"/>
            </p:cNvSpPr>
            <p:nvPr/>
          </p:nvSpPr>
          <p:spPr bwMode="auto">
            <a:xfrm>
              <a:off x="5549992" y="2793419"/>
              <a:ext cx="52327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0000FF"/>
                  </a:solidFill>
                  <a:latin typeface="標楷體" pitchFamily="65" charset="-120"/>
                  <a:ea typeface="標楷體" pitchFamily="65" charset="-120"/>
                  <a:cs typeface="BiauKai"/>
                </a:rPr>
                <a:t>教育會考英語科標示</a:t>
              </a:r>
            </a:p>
          </p:txBody>
        </p:sp>
        <p:sp>
          <p:nvSpPr>
            <p:cNvPr id="138310" name="文字方塊 28"/>
            <p:cNvSpPr txBox="1">
              <a:spLocks noChangeArrowheads="1"/>
            </p:cNvSpPr>
            <p:nvPr/>
          </p:nvSpPr>
          <p:spPr bwMode="auto">
            <a:xfrm>
              <a:off x="5528746" y="2449616"/>
              <a:ext cx="771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en-US" altLang="zh-TW" sz="2200">
                  <a:solidFill>
                    <a:srgbClr val="0000FF"/>
                  </a:solidFill>
                  <a:latin typeface="Calibri" pitchFamily="34" charset="0"/>
                </a:rPr>
                <a:t>10</a:t>
              </a:r>
              <a:endParaRPr lang="zh-TW" altLang="en-US" sz="2200">
                <a:solidFill>
                  <a:srgbClr val="0000FF"/>
                </a:solidFill>
                <a:latin typeface="Calibri" pitchFamily="34" charset="0"/>
              </a:endParaRPr>
            </a:p>
          </p:txBody>
        </p:sp>
      </p:grpSp>
      <p:sp>
        <p:nvSpPr>
          <p:cNvPr id="28" name="標題 1">
            <a:extLst>
              <a:ext uri="{FF2B5EF4-FFF2-40B4-BE49-F238E27FC236}">
                <a16:creationId xmlns:a16="http://schemas.microsoft.com/office/drawing/2014/main" id="{45547CCF-5BEB-47C4-85A1-4D972D385F57}"/>
              </a:ext>
            </a:extLst>
          </p:cNvPr>
          <p:cNvSpPr>
            <a:spLocks noGrp="1"/>
          </p:cNvSpPr>
          <p:nvPr>
            <p:ph type="title" idx="4294967295"/>
          </p:nvPr>
        </p:nvSpPr>
        <p:spPr bwMode="auto">
          <a:xfrm>
            <a:off x="24606" y="449330"/>
            <a:ext cx="9119394" cy="576734"/>
          </a:xfrm>
          <a:ln>
            <a:miter lim="800000"/>
            <a:headEnd/>
            <a:tailEnd/>
          </a:ln>
        </p:spPr>
        <p:txBody>
          <a:bodyPr wrap="square" numCol="1" anchorCtr="0" compatLnSpc="1">
            <a:prstTxWarp prst="textNoShape">
              <a:avLst/>
            </a:prstTxWarp>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111</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38306" name="文字方塊 24"/>
          <p:cNvSpPr txBox="1">
            <a:spLocks noChangeArrowheads="1"/>
          </p:cNvSpPr>
          <p:nvPr/>
        </p:nvSpPr>
        <p:spPr bwMode="auto">
          <a:xfrm rot="-5400000">
            <a:off x="7548097" y="4988749"/>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38307" name="文字方塊 24"/>
          <p:cNvSpPr txBox="1">
            <a:spLocks noChangeArrowheads="1"/>
          </p:cNvSpPr>
          <p:nvPr/>
        </p:nvSpPr>
        <p:spPr bwMode="auto">
          <a:xfrm rot="-5400000">
            <a:off x="7413159" y="5431662"/>
            <a:ext cx="52322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
        <p:nvSpPr>
          <p:cNvPr id="2" name="矩形 1">
            <a:extLst>
              <a:ext uri="{FF2B5EF4-FFF2-40B4-BE49-F238E27FC236}">
                <a16:creationId xmlns:a16="http://schemas.microsoft.com/office/drawing/2014/main" id="{65E981FD-789D-4E97-B39D-20FE32EB6B4D}"/>
              </a:ext>
            </a:extLst>
          </p:cNvPr>
          <p:cNvSpPr/>
          <p:nvPr/>
        </p:nvSpPr>
        <p:spPr bwMode="auto">
          <a:xfrm>
            <a:off x="8064530" y="2133600"/>
            <a:ext cx="900113" cy="351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產</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生</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個</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別</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序</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位</a:t>
            </a: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smtClean="0">
                <a:ln>
                  <a:noFill/>
                </a:ln>
                <a:ea typeface="標楷體" pitchFamily="65" charset="-120"/>
              </a:rPr>
              <a:t>個別序位</a:t>
            </a:r>
          </a:p>
        </p:txBody>
      </p:sp>
      <p:sp>
        <p:nvSpPr>
          <p:cNvPr id="3" name="內容版面配置區 2">
            <a:extLst>
              <a:ext uri="{FF2B5EF4-FFF2-40B4-BE49-F238E27FC236}">
                <a16:creationId xmlns:a16="http://schemas.microsoft.com/office/drawing/2014/main" id="{9BAAFCFB-5C20-43A3-B8C6-86071F3CBB16}"/>
              </a:ext>
            </a:extLst>
          </p:cNvPr>
          <p:cNvSpPr>
            <a:spLocks noGrp="1"/>
          </p:cNvSpPr>
          <p:nvPr>
            <p:ph idx="4294967295"/>
          </p:nvPr>
        </p:nvSpPr>
        <p:spPr>
          <a:xfrm>
            <a:off x="552450" y="1989138"/>
            <a:ext cx="8134350" cy="3535362"/>
          </a:xfrm>
        </p:spPr>
        <p:txBody>
          <a:bodyPr/>
          <a:lstStyle/>
          <a:p>
            <a:pPr>
              <a:defRPr/>
            </a:pPr>
            <a:r>
              <a:rPr lang="zh-TW" altLang="zh-TW" dirty="0">
                <a:latin typeface="標楷體" panose="03000509000000000000" pitchFamily="65" charset="-120"/>
                <a:ea typeface="標楷體" panose="03000509000000000000" pitchFamily="65" charset="-120"/>
              </a:rPr>
              <a:t>「個別序位」是桃連區</a:t>
            </a:r>
            <a:r>
              <a:rPr lang="en-US" altLang="zh-TW" dirty="0">
                <a:latin typeface="標楷體" panose="03000509000000000000" pitchFamily="65" charset="-120"/>
                <a:ea typeface="標楷體" panose="03000509000000000000" pitchFamily="65" charset="-120"/>
              </a:rPr>
              <a:t>21,000</a:t>
            </a:r>
            <a:r>
              <a:rPr lang="zh-TW" altLang="zh-TW" dirty="0">
                <a:latin typeface="標楷體" panose="03000509000000000000" pitchFamily="65" charset="-120"/>
                <a:ea typeface="標楷體" panose="03000509000000000000" pitchFamily="65" charset="-120"/>
              </a:rPr>
              <a:t>名畢業學生中，</a:t>
            </a:r>
            <a:r>
              <a:rPr lang="zh-TW" altLang="zh-TW"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先扣</a:t>
            </a:r>
            <a:r>
              <a:rPr lang="zh-TW" altLang="zh-TW" b="1" u="sng" dirty="0">
                <a:effectLst>
                  <a:outerShdw blurRad="38100" dist="38100" dir="2700000" algn="tl">
                    <a:srgbClr val="C0C0C0"/>
                  </a:outerShdw>
                </a:effectLst>
                <a:latin typeface="標楷體" panose="03000509000000000000" pitchFamily="65" charset="-120"/>
                <a:ea typeface="標楷體" panose="03000509000000000000" pitchFamily="65" charset="-120"/>
              </a:rPr>
              <a:t>除掉已經錄取</a:t>
            </a:r>
            <a:r>
              <a:rPr lang="zh-TW" altLang="zh-TW" dirty="0">
                <a:latin typeface="標楷體" panose="03000509000000000000" pitchFamily="65" charset="-120"/>
                <a:ea typeface="標楷體" panose="03000509000000000000" pitchFamily="65" charset="-120"/>
              </a:rPr>
              <a:t>報到的學生</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包含</a:t>
            </a:r>
            <a:r>
              <a:rPr lang="zh-TW" altLang="zh-TW"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職科特招、</a:t>
            </a:r>
            <a:r>
              <a:rPr lang="zh-TW" altLang="zh-TW" sz="3600" b="1" u="sng"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直升入學</a:t>
            </a:r>
            <a:r>
              <a:rPr lang="zh-TW" altLang="zh-TW"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、技優甄審及實用技能班</a:t>
            </a:r>
            <a:r>
              <a:rPr lang="en-US" altLang="zh-TW" b="1"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a:t>
            </a:r>
            <a:r>
              <a:rPr lang="zh-TW" altLang="zh-TW"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再以</a:t>
            </a:r>
            <a:r>
              <a:rPr lang="zh-TW" altLang="zh-TW"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本區超額比序順序排序之後</a:t>
            </a:r>
            <a:r>
              <a:rPr lang="zh-TW" altLang="zh-TW"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的落點參考</a:t>
            </a:r>
            <a:endParaRPr lang="en-US" altLang="zh-TW"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en-US" altLang="zh-TW" u="sng" dirty="0">
                <a:latin typeface="標楷體" panose="03000509000000000000" pitchFamily="65" charset="-120"/>
                <a:ea typeface="標楷體" panose="03000509000000000000" pitchFamily="65" charset="-120"/>
              </a:rPr>
              <a:t>(</a:t>
            </a:r>
            <a:r>
              <a:rPr lang="zh-TW" altLang="zh-TW" u="sng" dirty="0">
                <a:latin typeface="標楷體" panose="03000509000000000000" pitchFamily="65" charset="-120"/>
                <a:ea typeface="標楷體" panose="03000509000000000000" pitchFamily="65" charset="-120"/>
              </a:rPr>
              <a:t>此落點並未將志願序此一比序條件列入</a:t>
            </a:r>
            <a:r>
              <a:rPr lang="en-US" altLang="zh-TW" u="sng"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mtClean="0">
                <a:ln>
                  <a:noFill/>
                </a:ln>
                <a:ea typeface="標楷體" pitchFamily="65" charset="-120"/>
              </a:rPr>
              <a:t>個別序位</a:t>
            </a:r>
          </a:p>
        </p:txBody>
      </p:sp>
      <p:sp>
        <p:nvSpPr>
          <p:cNvPr id="20483" name="內容版面配置區 2">
            <a:extLst>
              <a:ext uri="{FF2B5EF4-FFF2-40B4-BE49-F238E27FC236}">
                <a16:creationId xmlns:a16="http://schemas.microsoft.com/office/drawing/2014/main" id="{A7F7572D-F75A-4C45-86FC-AF6659F8EB56}"/>
              </a:ext>
            </a:extLst>
          </p:cNvPr>
          <p:cNvSpPr>
            <a:spLocks noGrp="1"/>
          </p:cNvSpPr>
          <p:nvPr>
            <p:ph idx="4294967295"/>
          </p:nvPr>
        </p:nvSpPr>
        <p:spPr/>
        <p:txBody>
          <a:bodyPr/>
          <a:lstStyle/>
          <a:p>
            <a:pPr>
              <a:defRPr/>
            </a:pPr>
            <a:r>
              <a:rPr lang="zh-TW" altLang="zh-TW">
                <a:latin typeface="標楷體" panose="03000509000000000000" pitchFamily="65" charset="-120"/>
                <a:ea typeface="標楷體" panose="03000509000000000000" pitchFamily="65" charset="-120"/>
              </a:rPr>
              <a:t>「個別序位」提供我們</a:t>
            </a:r>
            <a:r>
              <a:rPr lang="en-US" altLang="zh-TW" b="1" u="sng">
                <a:latin typeface="標楷體" panose="03000509000000000000" pitchFamily="65" charset="-120"/>
                <a:ea typeface="標楷體" panose="03000509000000000000" pitchFamily="65" charset="-120"/>
              </a:rPr>
              <a:t>2</a:t>
            </a:r>
            <a:r>
              <a:rPr lang="zh-TW" altLang="zh-TW" b="1" u="sng">
                <a:latin typeface="標楷體" panose="03000509000000000000" pitchFamily="65" charset="-120"/>
                <a:ea typeface="標楷體" panose="03000509000000000000" pitchFamily="65" charset="-120"/>
              </a:rPr>
              <a:t>個重要資訊</a:t>
            </a:r>
            <a:r>
              <a:rPr lang="zh-TW" altLang="zh-TW">
                <a:latin typeface="標楷體" panose="03000509000000000000" pitchFamily="65" charset="-120"/>
                <a:ea typeface="標楷體" panose="03000509000000000000" pitchFamily="65" charset="-120"/>
              </a:rPr>
              <a:t>，其一為，比率區間</a:t>
            </a:r>
            <a:r>
              <a:rPr lang="en-US" altLang="zh-TW">
                <a:latin typeface="標楷體" panose="03000509000000000000" pitchFamily="65" charset="-120"/>
                <a:ea typeface="標楷體" panose="03000509000000000000" pitchFamily="65" charset="-120"/>
              </a:rPr>
              <a:t>(X%~Y%)</a:t>
            </a:r>
            <a:r>
              <a:rPr lang="zh-TW" altLang="zh-TW">
                <a:latin typeface="標楷體" panose="03000509000000000000" pitchFamily="65" charset="-120"/>
                <a:ea typeface="標楷體" panose="03000509000000000000" pitchFamily="65" charset="-120"/>
              </a:rPr>
              <a:t>；其二為，累積人數區間</a:t>
            </a:r>
            <a:r>
              <a:rPr lang="en-US" altLang="zh-TW">
                <a:latin typeface="標楷體" panose="03000509000000000000" pitchFamily="65" charset="-120"/>
                <a:ea typeface="標楷體" panose="03000509000000000000" pitchFamily="65" charset="-120"/>
              </a:rPr>
              <a:t>(M</a:t>
            </a:r>
            <a:r>
              <a:rPr lang="zh-TW" altLang="zh-TW">
                <a:latin typeface="標楷體" panose="03000509000000000000" pitchFamily="65" charset="-120"/>
                <a:ea typeface="標楷體" panose="03000509000000000000" pitchFamily="65" charset="-120"/>
              </a:rPr>
              <a:t>人</a:t>
            </a:r>
            <a:r>
              <a:rPr lang="en-US" altLang="zh-TW">
                <a:latin typeface="標楷體" panose="03000509000000000000" pitchFamily="65" charset="-120"/>
                <a:ea typeface="標楷體" panose="03000509000000000000" pitchFamily="65" charset="-120"/>
              </a:rPr>
              <a:t>~N</a:t>
            </a:r>
            <a:r>
              <a:rPr lang="zh-TW" altLang="zh-TW">
                <a:latin typeface="標楷體" panose="03000509000000000000" pitchFamily="65" charset="-120"/>
                <a:ea typeface="標楷體" panose="03000509000000000000" pitchFamily="65" charset="-120"/>
              </a:rPr>
              <a:t>人</a:t>
            </a:r>
            <a:r>
              <a:rPr lang="en-US" altLang="zh-TW">
                <a:latin typeface="標楷體" panose="03000509000000000000" pitchFamily="65" charset="-120"/>
                <a:ea typeface="標楷體" panose="03000509000000000000" pitchFamily="65" charset="-120"/>
              </a:rPr>
              <a:t>)</a:t>
            </a:r>
            <a:r>
              <a:rPr lang="zh-TW" altLang="zh-TW">
                <a:latin typeface="標楷體" panose="03000509000000000000" pitchFamily="65" charset="-120"/>
                <a:ea typeface="標楷體" panose="03000509000000000000" pitchFamily="65" charset="-120"/>
              </a:rPr>
              <a:t>。</a:t>
            </a:r>
            <a:endParaRPr lang="en-US" altLang="zh-TW">
              <a:latin typeface="標楷體" panose="03000509000000000000" pitchFamily="65" charset="-120"/>
              <a:ea typeface="標楷體" panose="03000509000000000000" pitchFamily="65" charset="-120"/>
            </a:endParaRPr>
          </a:p>
          <a:p>
            <a:pPr>
              <a:defRPr/>
            </a:pPr>
            <a:r>
              <a:rPr lang="zh-TW" altLang="en-US">
                <a:latin typeface="標楷體" panose="03000509000000000000" pitchFamily="65" charset="-120"/>
                <a:ea typeface="標楷體" panose="03000509000000000000" pitchFamily="65" charset="-120"/>
              </a:rPr>
              <a:t>舉例：</a:t>
            </a:r>
            <a:endParaRPr lang="en-US" altLang="zh-TW">
              <a:latin typeface="標楷體" panose="03000509000000000000" pitchFamily="65" charset="-120"/>
              <a:ea typeface="標楷體" panose="03000509000000000000" pitchFamily="65" charset="-120"/>
            </a:endParaRPr>
          </a:p>
          <a:p>
            <a:pPr>
              <a:defRPr/>
            </a:pPr>
            <a:r>
              <a:rPr lang="zh-TW" altLang="zh-TW">
                <a:latin typeface="標楷體" panose="03000509000000000000" pitchFamily="65" charset="-120"/>
                <a:ea typeface="標楷體" panose="03000509000000000000" pitchFamily="65" charset="-120"/>
              </a:rPr>
              <a:t>比率區間為</a:t>
            </a:r>
            <a:r>
              <a:rPr lang="en-US" altLang="zh-TW">
                <a:latin typeface="標楷體" panose="03000509000000000000" pitchFamily="65" charset="-120"/>
                <a:ea typeface="標楷體" panose="03000509000000000000" pitchFamily="65" charset="-120"/>
              </a:rPr>
              <a:t>1.07%~1.42%</a:t>
            </a:r>
            <a:r>
              <a:rPr lang="zh-TW" altLang="zh-TW">
                <a:latin typeface="標楷體" panose="03000509000000000000" pitchFamily="65" charset="-120"/>
                <a:ea typeface="標楷體" panose="03000509000000000000" pitchFamily="65" charset="-120"/>
              </a:rPr>
              <a:t>，累積人數區間為</a:t>
            </a:r>
            <a:r>
              <a:rPr lang="en-US" altLang="zh-TW">
                <a:latin typeface="標楷體" panose="03000509000000000000" pitchFamily="65" charset="-120"/>
                <a:ea typeface="標楷體" panose="03000509000000000000" pitchFamily="65" charset="-120"/>
              </a:rPr>
              <a:t>300</a:t>
            </a:r>
            <a:r>
              <a:rPr lang="zh-TW" altLang="zh-TW">
                <a:latin typeface="標楷體" panose="03000509000000000000" pitchFamily="65" charset="-120"/>
                <a:ea typeface="標楷體" panose="03000509000000000000" pitchFamily="65" charset="-120"/>
              </a:rPr>
              <a:t>人</a:t>
            </a:r>
            <a:r>
              <a:rPr lang="en-US" altLang="zh-TW">
                <a:latin typeface="標楷體" panose="03000509000000000000" pitchFamily="65" charset="-120"/>
                <a:ea typeface="標楷體" panose="03000509000000000000" pitchFamily="65" charset="-120"/>
              </a:rPr>
              <a:t>~400</a:t>
            </a:r>
            <a:r>
              <a:rPr lang="zh-TW" altLang="zh-TW">
                <a:latin typeface="標楷體" panose="03000509000000000000" pitchFamily="65" charset="-120"/>
                <a:ea typeface="標楷體" panose="03000509000000000000" pitchFamily="65" charset="-120"/>
              </a:rPr>
              <a:t>人。</a:t>
            </a:r>
            <a:endParaRPr lang="en-US" altLang="zh-TW">
              <a:latin typeface="標楷體" panose="03000509000000000000" pitchFamily="65" charset="-120"/>
              <a:ea typeface="標楷體" panose="03000509000000000000" pitchFamily="65" charset="-120"/>
            </a:endParaRPr>
          </a:p>
          <a:p>
            <a:pPr>
              <a:defRPr/>
            </a:pPr>
            <a:r>
              <a:rPr lang="zh-TW" altLang="en-US" b="1">
                <a:effectLst>
                  <a:outerShdw blurRad="38100" dist="38100" dir="2700000" algn="tl">
                    <a:srgbClr val="C0C0C0"/>
                  </a:outerShdw>
                </a:effectLst>
                <a:latin typeface="標楷體" panose="03000509000000000000" pitchFamily="65" charset="-120"/>
                <a:ea typeface="標楷體" panose="03000509000000000000" pitchFamily="65" charset="-120"/>
              </a:rPr>
              <a:t>家長重點在能看懂累積人數。</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p:cNvSpPr>
            <a:spLocks noGrp="1"/>
          </p:cNvSpPr>
          <p:nvPr>
            <p:ph type="title" idx="4294967295"/>
          </p:nvPr>
        </p:nvSpPr>
        <p:spPr bwMode="auto">
          <a:xfrm>
            <a:off x="684213" y="3683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mtClean="0">
                <a:ln>
                  <a:noFill/>
                </a:ln>
                <a:ea typeface="標楷體" pitchFamily="65" charset="-120"/>
              </a:rPr>
              <a:t>如何使用個別序位</a:t>
            </a:r>
          </a:p>
        </p:txBody>
      </p:sp>
      <p:sp>
        <p:nvSpPr>
          <p:cNvPr id="142339" name="內容版面配置區 2"/>
          <p:cNvSpPr>
            <a:spLocks noGrp="1"/>
          </p:cNvSpPr>
          <p:nvPr>
            <p:ph idx="4294967295"/>
          </p:nvPr>
        </p:nvSpPr>
        <p:spPr>
          <a:xfrm>
            <a:off x="179418" y="1736728"/>
            <a:ext cx="8785225" cy="4068763"/>
          </a:xfrm>
        </p:spPr>
        <p:txBody>
          <a:bodyPr/>
          <a:lstStyle/>
          <a:p>
            <a:r>
              <a:rPr lang="zh-TW" altLang="en-US" smtClean="0">
                <a:solidFill>
                  <a:srgbClr val="000000"/>
                </a:solidFill>
                <a:latin typeface="標楷體" pitchFamily="65" charset="-120"/>
                <a:ea typeface="標楷體" pitchFamily="65" charset="-120"/>
              </a:rPr>
              <a:t>一、</a:t>
            </a:r>
            <a:r>
              <a:rPr lang="zh-TW" altLang="en-US" smtClean="0">
                <a:solidFill>
                  <a:srgbClr val="FF0000"/>
                </a:solidFill>
                <a:latin typeface="標楷體" pitchFamily="65" charset="-120"/>
                <a:ea typeface="標楷體" pitchFamily="65" charset="-120"/>
              </a:rPr>
              <a:t>知悉</a:t>
            </a:r>
            <a:r>
              <a:rPr lang="zh-TW" altLang="en-US" smtClean="0">
                <a:solidFill>
                  <a:srgbClr val="000000"/>
                </a:solidFill>
                <a:latin typeface="標楷體" pitchFamily="65" charset="-120"/>
                <a:ea typeface="標楷體" pitchFamily="65" charset="-120"/>
              </a:rPr>
              <a:t>孩子的</a:t>
            </a:r>
            <a:r>
              <a:rPr lang="zh-TW" altLang="en-US" smtClean="0">
                <a:solidFill>
                  <a:srgbClr val="FF0000"/>
                </a:solidFill>
                <a:latin typeface="標楷體" pitchFamily="65" charset="-120"/>
                <a:ea typeface="標楷體" pitchFamily="65" charset="-120"/>
              </a:rPr>
              <a:t>個別序位累積人數</a:t>
            </a:r>
            <a:r>
              <a:rPr lang="zh-TW" altLang="en-US" smtClean="0">
                <a:solidFill>
                  <a:srgbClr val="000000"/>
                </a:solidFill>
                <a:latin typeface="標楷體" pitchFamily="65" charset="-120"/>
                <a:ea typeface="標楷體" pitchFamily="65" charset="-120"/>
              </a:rPr>
              <a:t>。</a:t>
            </a:r>
            <a:endParaRPr lang="en-US" altLang="zh-TW" smtClean="0">
              <a:solidFill>
                <a:srgbClr val="000000"/>
              </a:solidFill>
              <a:latin typeface="標楷體" pitchFamily="65" charset="-120"/>
              <a:ea typeface="標楷體" pitchFamily="65" charset="-120"/>
            </a:endParaRPr>
          </a:p>
          <a:p>
            <a:r>
              <a:rPr lang="zh-TW" altLang="en-US" smtClean="0">
                <a:solidFill>
                  <a:srgbClr val="000000"/>
                </a:solidFill>
                <a:latin typeface="標楷體" pitchFamily="65" charset="-120"/>
                <a:ea typeface="標楷體" pitchFamily="65" charset="-120"/>
              </a:rPr>
              <a:t>二、</a:t>
            </a:r>
            <a:r>
              <a:rPr lang="zh-TW" altLang="en-US" smtClean="0">
                <a:solidFill>
                  <a:srgbClr val="FF0000"/>
                </a:solidFill>
                <a:latin typeface="標楷體" pitchFamily="65" charset="-120"/>
                <a:ea typeface="標楷體" pitchFamily="65" charset="-120"/>
              </a:rPr>
              <a:t>知悉</a:t>
            </a:r>
            <a:r>
              <a:rPr lang="zh-TW" altLang="en-US" smtClean="0">
                <a:solidFill>
                  <a:srgbClr val="000000"/>
                </a:solidFill>
                <a:latin typeface="標楷體" pitchFamily="65" charset="-120"/>
                <a:ea typeface="標楷體" pitchFamily="65" charset="-120"/>
              </a:rPr>
              <a:t>免試入學</a:t>
            </a:r>
            <a:r>
              <a:rPr lang="zh-TW" altLang="en-US" smtClean="0">
                <a:solidFill>
                  <a:srgbClr val="FF0000"/>
                </a:solidFill>
                <a:latin typeface="標楷體" pitchFamily="65" charset="-120"/>
                <a:ea typeface="標楷體" pitchFamily="65" charset="-120"/>
              </a:rPr>
              <a:t>超額比序依序比</a:t>
            </a:r>
          </a:p>
          <a:p>
            <a:r>
              <a:rPr lang="zh-TW" altLang="en-US" smtClean="0">
                <a:solidFill>
                  <a:srgbClr val="000000"/>
                </a:solidFill>
                <a:latin typeface="標楷體" pitchFamily="65" charset="-120"/>
                <a:ea typeface="標楷體" pitchFamily="65" charset="-120"/>
              </a:rPr>
              <a:t>三、如果小邦國文為</a:t>
            </a:r>
            <a:r>
              <a:rPr lang="en-US" altLang="zh-TW" smtClean="0">
                <a:solidFill>
                  <a:srgbClr val="000000"/>
                </a:solidFill>
                <a:latin typeface="標楷體" pitchFamily="65" charset="-120"/>
                <a:ea typeface="標楷體" pitchFamily="65" charset="-120"/>
              </a:rPr>
              <a:t>A</a:t>
            </a:r>
            <a:r>
              <a:rPr lang="zh-TW" altLang="en-US" smtClean="0">
                <a:solidFill>
                  <a:srgbClr val="000000"/>
                </a:solidFill>
                <a:latin typeface="標楷體" pitchFamily="65" charset="-120"/>
                <a:ea typeface="標楷體" pitchFamily="65" charset="-120"/>
              </a:rPr>
              <a:t>、數學為</a:t>
            </a:r>
            <a:r>
              <a:rPr lang="en-US" altLang="zh-TW" smtClean="0">
                <a:solidFill>
                  <a:srgbClr val="000000"/>
                </a:solidFill>
                <a:latin typeface="標楷體" pitchFamily="65" charset="-120"/>
                <a:ea typeface="標楷體" pitchFamily="65" charset="-120"/>
              </a:rPr>
              <a:t>A</a:t>
            </a:r>
            <a:r>
              <a:rPr lang="zh-TW" altLang="en-US" smtClean="0">
                <a:solidFill>
                  <a:srgbClr val="000000"/>
                </a:solidFill>
                <a:latin typeface="標楷體" pitchFamily="65" charset="-120"/>
                <a:ea typeface="標楷體" pitchFamily="65" charset="-120"/>
              </a:rPr>
              <a:t>、英語為</a:t>
            </a:r>
            <a:r>
              <a:rPr lang="en-US" altLang="zh-TW" smtClean="0">
                <a:solidFill>
                  <a:srgbClr val="000000"/>
                </a:solidFill>
                <a:latin typeface="標楷體" pitchFamily="65" charset="-120"/>
                <a:ea typeface="標楷體" pitchFamily="65" charset="-120"/>
              </a:rPr>
              <a:t>A</a:t>
            </a:r>
            <a:endParaRPr lang="zh-TW" altLang="en-US" smtClean="0">
              <a:solidFill>
                <a:srgbClr val="000000"/>
              </a:solidFill>
              <a:latin typeface="標楷體" pitchFamily="65" charset="-120"/>
              <a:ea typeface="標楷體" pitchFamily="65" charset="-120"/>
            </a:endParaRPr>
          </a:p>
          <a:p>
            <a:pPr>
              <a:buFontTx/>
              <a:buNone/>
            </a:pPr>
            <a:r>
              <a:rPr lang="zh-TW" altLang="en-US" smtClean="0">
                <a:solidFill>
                  <a:srgbClr val="000000"/>
                </a:solidFill>
                <a:latin typeface="標楷體" pitchFamily="65" charset="-120"/>
                <a:ea typeface="標楷體" pitchFamily="65" charset="-120"/>
              </a:rPr>
              <a:t>      、社會為</a:t>
            </a:r>
            <a:r>
              <a:rPr lang="en-US" altLang="zh-TW" smtClean="0">
                <a:solidFill>
                  <a:srgbClr val="000000"/>
                </a:solidFill>
                <a:latin typeface="標楷體" pitchFamily="65" charset="-120"/>
                <a:ea typeface="標楷體" pitchFamily="65" charset="-120"/>
              </a:rPr>
              <a:t>A++</a:t>
            </a:r>
            <a:r>
              <a:rPr lang="zh-TW" altLang="en-US" smtClean="0">
                <a:solidFill>
                  <a:srgbClr val="000000"/>
                </a:solidFill>
                <a:latin typeface="標楷體" pitchFamily="65" charset="-120"/>
                <a:ea typeface="標楷體" pitchFamily="65" charset="-120"/>
              </a:rPr>
              <a:t>、自然為</a:t>
            </a:r>
            <a:r>
              <a:rPr lang="en-US" altLang="zh-TW" smtClean="0">
                <a:solidFill>
                  <a:srgbClr val="000000"/>
                </a:solidFill>
                <a:latin typeface="標楷體" pitchFamily="65" charset="-120"/>
                <a:ea typeface="標楷體" pitchFamily="65" charset="-120"/>
              </a:rPr>
              <a:t>A++</a:t>
            </a:r>
            <a:r>
              <a:rPr lang="zh-TW" altLang="en-US" smtClean="0">
                <a:solidFill>
                  <a:srgbClr val="000000"/>
                </a:solidFill>
                <a:latin typeface="標楷體" pitchFamily="65" charset="-120"/>
                <a:ea typeface="標楷體" pitchFamily="65" charset="-120"/>
              </a:rPr>
              <a:t>以前例，</a:t>
            </a:r>
            <a:r>
              <a:rPr lang="zh-TW" altLang="en-US" smtClean="0">
                <a:solidFill>
                  <a:srgbClr val="FF0000"/>
                </a:solidFill>
                <a:latin typeface="標楷體" pitchFamily="65" charset="-120"/>
                <a:ea typeface="標楷體" pitchFamily="65" charset="-120"/>
              </a:rPr>
              <a:t>累積人  </a:t>
            </a:r>
          </a:p>
          <a:p>
            <a:pPr>
              <a:buFontTx/>
              <a:buNone/>
            </a:pPr>
            <a:r>
              <a:rPr lang="zh-TW" altLang="en-US" smtClean="0">
                <a:solidFill>
                  <a:srgbClr val="FF0000"/>
                </a:solidFill>
                <a:latin typeface="標楷體" pitchFamily="65" charset="-120"/>
                <a:ea typeface="標楷體" pitchFamily="65" charset="-120"/>
              </a:rPr>
              <a:t>      數</a:t>
            </a:r>
            <a:r>
              <a:rPr lang="en-US" altLang="zh-TW" smtClean="0">
                <a:solidFill>
                  <a:srgbClr val="FF0000"/>
                </a:solidFill>
                <a:latin typeface="標楷體" pitchFamily="65" charset="-120"/>
                <a:ea typeface="標楷體" pitchFamily="65" charset="-120"/>
              </a:rPr>
              <a:t>300</a:t>
            </a:r>
            <a:r>
              <a:rPr lang="zh-TW" altLang="en-US" smtClean="0">
                <a:solidFill>
                  <a:srgbClr val="FF0000"/>
                </a:solidFill>
                <a:latin typeface="標楷體" pitchFamily="65" charset="-120"/>
                <a:ea typeface="標楷體" pitchFamily="65" charset="-120"/>
              </a:rPr>
              <a:t>人</a:t>
            </a:r>
            <a:r>
              <a:rPr lang="en-US" altLang="zh-TW" smtClean="0">
                <a:solidFill>
                  <a:srgbClr val="FF0000"/>
                </a:solidFill>
                <a:latin typeface="標楷體" pitchFamily="65" charset="-120"/>
                <a:ea typeface="標楷體" pitchFamily="65" charset="-120"/>
              </a:rPr>
              <a:t>-400</a:t>
            </a:r>
            <a:r>
              <a:rPr lang="zh-TW" altLang="en-US" smtClean="0">
                <a:solidFill>
                  <a:srgbClr val="FF0000"/>
                </a:solidFill>
                <a:latin typeface="標楷體" pitchFamily="65" charset="-120"/>
                <a:ea typeface="標楷體" pitchFamily="65" charset="-120"/>
              </a:rPr>
              <a:t>人，小邦可能落在較為接近 </a:t>
            </a:r>
          </a:p>
          <a:p>
            <a:pPr>
              <a:buFontTx/>
              <a:buNone/>
            </a:pPr>
            <a:r>
              <a:rPr lang="en-US" altLang="zh-TW" smtClean="0">
                <a:solidFill>
                  <a:srgbClr val="FF0000"/>
                </a:solidFill>
                <a:latin typeface="標楷體" pitchFamily="65" charset="-120"/>
                <a:ea typeface="標楷體" pitchFamily="65" charset="-120"/>
              </a:rPr>
              <a:t>      400</a:t>
            </a:r>
            <a:r>
              <a:rPr lang="zh-TW" altLang="en-US" smtClean="0">
                <a:solidFill>
                  <a:srgbClr val="FF0000"/>
                </a:solidFill>
                <a:latin typeface="標楷體" pitchFamily="65" charset="-120"/>
                <a:ea typeface="標楷體" pitchFamily="65" charset="-120"/>
              </a:rPr>
              <a:t>人這個範圍。</a:t>
            </a:r>
            <a:endParaRPr lang="en-US" altLang="zh-TW" smtClean="0">
              <a:solidFill>
                <a:srgbClr val="000000"/>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2AF65053-ACC3-45EA-807B-3290D1168B3B}"/>
              </a:ext>
            </a:extLst>
          </p:cNvPr>
          <p:cNvGraphicFramePr>
            <a:graphicFrameLocks noGrp="1"/>
          </p:cNvGraphicFramePr>
          <p:nvPr>
            <p:ph idx="4294967295"/>
          </p:nvPr>
        </p:nvGraphicFramePr>
        <p:xfrm>
          <a:off x="159695" y="836712"/>
          <a:ext cx="898430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3" name="文字方塊 6"/>
          <p:cNvSpPr txBox="1">
            <a:spLocks noChangeArrowheads="1"/>
          </p:cNvSpPr>
          <p:nvPr/>
        </p:nvSpPr>
        <p:spPr bwMode="auto">
          <a:xfrm>
            <a:off x="286407"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0000FF"/>
                </a:solidFill>
                <a:latin typeface="標楷體" pitchFamily="65" charset="-120"/>
                <a:ea typeface="標楷體" pitchFamily="65" charset="-120"/>
                <a:cs typeface="BiauKai"/>
              </a:rPr>
              <a:t>１各項目加總總積分</a:t>
            </a:r>
          </a:p>
        </p:txBody>
      </p:sp>
      <p:sp>
        <p:nvSpPr>
          <p:cNvPr id="138244" name="文字方塊 7"/>
          <p:cNvSpPr txBox="1">
            <a:spLocks noChangeArrowheads="1"/>
          </p:cNvSpPr>
          <p:nvPr/>
        </p:nvSpPr>
        <p:spPr bwMode="auto">
          <a:xfrm>
            <a:off x="880131" y="2500313"/>
            <a:ext cx="52322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660066"/>
                </a:solidFill>
                <a:latin typeface="標楷體" pitchFamily="65" charset="-120"/>
                <a:ea typeface="標楷體" pitchFamily="65" charset="-120"/>
                <a:cs typeface="BiauKai"/>
              </a:rPr>
              <a:t>２低收入戶學生優先</a:t>
            </a:r>
          </a:p>
        </p:txBody>
      </p:sp>
      <p:sp>
        <p:nvSpPr>
          <p:cNvPr id="138245" name="文字方塊 8"/>
          <p:cNvSpPr txBox="1">
            <a:spLocks noChangeArrowheads="1"/>
          </p:cNvSpPr>
          <p:nvPr/>
        </p:nvSpPr>
        <p:spPr bwMode="auto">
          <a:xfrm>
            <a:off x="1475445" y="2492377"/>
            <a:ext cx="52322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0000FF"/>
                </a:solidFill>
                <a:latin typeface="標楷體" pitchFamily="65" charset="-120"/>
                <a:ea typeface="標楷體" pitchFamily="65" charset="-120"/>
                <a:cs typeface="BiauKai"/>
              </a:rPr>
              <a:t>３適性輔導總積分</a:t>
            </a:r>
          </a:p>
        </p:txBody>
      </p:sp>
      <p:sp>
        <p:nvSpPr>
          <p:cNvPr id="138246" name="文字方塊 9"/>
          <p:cNvSpPr txBox="1">
            <a:spLocks noChangeArrowheads="1"/>
          </p:cNvSpPr>
          <p:nvPr/>
        </p:nvSpPr>
        <p:spPr bwMode="auto">
          <a:xfrm>
            <a:off x="2032656" y="2500313"/>
            <a:ext cx="52322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660066"/>
                </a:solidFill>
                <a:latin typeface="標楷體" pitchFamily="65" charset="-120"/>
                <a:ea typeface="標楷體" pitchFamily="65" charset="-120"/>
                <a:cs typeface="BiauKai"/>
              </a:rPr>
              <a:t>４多元學習表現總積分</a:t>
            </a:r>
          </a:p>
        </p:txBody>
      </p:sp>
      <p:sp>
        <p:nvSpPr>
          <p:cNvPr id="138247" name="文字方塊 10"/>
          <p:cNvSpPr txBox="1">
            <a:spLocks noChangeArrowheads="1"/>
          </p:cNvSpPr>
          <p:nvPr/>
        </p:nvSpPr>
        <p:spPr bwMode="auto">
          <a:xfrm>
            <a:off x="2608920" y="2500317"/>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0000FF"/>
                </a:solidFill>
                <a:latin typeface="標楷體" pitchFamily="65" charset="-120"/>
                <a:ea typeface="標楷體" pitchFamily="65" charset="-120"/>
                <a:cs typeface="BiauKai"/>
              </a:rPr>
              <a:t>５教育會考換算總積分</a:t>
            </a:r>
          </a:p>
        </p:txBody>
      </p:sp>
      <p:sp>
        <p:nvSpPr>
          <p:cNvPr id="138248" name="文字方塊 11"/>
          <p:cNvSpPr txBox="1">
            <a:spLocks noChangeArrowheads="1"/>
          </p:cNvSpPr>
          <p:nvPr/>
        </p:nvSpPr>
        <p:spPr bwMode="auto">
          <a:xfrm>
            <a:off x="3185181"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660066"/>
                </a:solidFill>
                <a:latin typeface="標楷體" pitchFamily="65" charset="-120"/>
                <a:ea typeface="標楷體" pitchFamily="65" charset="-120"/>
                <a:cs typeface="BiauKai"/>
              </a:rPr>
              <a:t>６志願序積分</a:t>
            </a:r>
          </a:p>
        </p:txBody>
      </p:sp>
      <p:sp>
        <p:nvSpPr>
          <p:cNvPr id="138249" name="文字方塊 14"/>
          <p:cNvSpPr txBox="1">
            <a:spLocks noChangeArrowheads="1"/>
          </p:cNvSpPr>
          <p:nvPr/>
        </p:nvSpPr>
        <p:spPr bwMode="auto">
          <a:xfrm>
            <a:off x="6084057" y="29241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endParaRPr lang="zh-TW" altLang="en-US">
              <a:solidFill>
                <a:prstClr val="black"/>
              </a:solidFill>
              <a:latin typeface="Calibri" pitchFamily="34" charset="0"/>
            </a:endParaRPr>
          </a:p>
        </p:txBody>
      </p:sp>
      <p:sp>
        <p:nvSpPr>
          <p:cNvPr id="138250" name="文字方塊 16"/>
          <p:cNvSpPr txBox="1">
            <a:spLocks noChangeArrowheads="1"/>
          </p:cNvSpPr>
          <p:nvPr/>
        </p:nvSpPr>
        <p:spPr bwMode="auto">
          <a:xfrm>
            <a:off x="3631368" y="33813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endParaRPr lang="zh-TW" altLang="en-US">
              <a:solidFill>
                <a:prstClr val="black"/>
              </a:solidFill>
              <a:latin typeface="Calibri" pitchFamily="34" charset="0"/>
            </a:endParaRPr>
          </a:p>
        </p:txBody>
      </p:sp>
      <p:sp>
        <p:nvSpPr>
          <p:cNvPr id="138251" name="文字方塊 17"/>
          <p:cNvSpPr txBox="1">
            <a:spLocks noChangeArrowheads="1"/>
          </p:cNvSpPr>
          <p:nvPr/>
        </p:nvSpPr>
        <p:spPr bwMode="auto">
          <a:xfrm>
            <a:off x="3783768" y="35337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endParaRPr lang="zh-TW" altLang="en-US">
              <a:solidFill>
                <a:prstClr val="black"/>
              </a:solidFill>
              <a:latin typeface="Calibri" pitchFamily="34" charset="0"/>
            </a:endParaRPr>
          </a:p>
        </p:txBody>
      </p:sp>
      <p:sp>
        <p:nvSpPr>
          <p:cNvPr id="138252" name="文字方塊 19"/>
          <p:cNvSpPr txBox="1">
            <a:spLocks noChangeArrowheads="1"/>
          </p:cNvSpPr>
          <p:nvPr/>
        </p:nvSpPr>
        <p:spPr bwMode="auto">
          <a:xfrm>
            <a:off x="4455180" y="2511432"/>
            <a:ext cx="52322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0000FF"/>
                </a:solidFill>
                <a:latin typeface="標楷體" pitchFamily="65" charset="-120"/>
                <a:ea typeface="標楷體" pitchFamily="65" charset="-120"/>
                <a:cs typeface="BiauKai"/>
              </a:rPr>
              <a:t>８教育會考國文科標示</a:t>
            </a:r>
          </a:p>
        </p:txBody>
      </p:sp>
      <p:sp>
        <p:nvSpPr>
          <p:cNvPr id="138253" name="文字方塊 20"/>
          <p:cNvSpPr txBox="1">
            <a:spLocks noChangeArrowheads="1"/>
          </p:cNvSpPr>
          <p:nvPr/>
        </p:nvSpPr>
        <p:spPr bwMode="auto">
          <a:xfrm>
            <a:off x="5148918" y="2524125"/>
            <a:ext cx="5232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660066"/>
                </a:solidFill>
                <a:latin typeface="標楷體" pitchFamily="65" charset="-120"/>
                <a:ea typeface="標楷體" pitchFamily="65" charset="-120"/>
                <a:cs typeface="BiauKai"/>
              </a:rPr>
              <a:t>９教育會考數學科標示</a:t>
            </a:r>
          </a:p>
        </p:txBody>
      </p:sp>
      <p:sp>
        <p:nvSpPr>
          <p:cNvPr id="138254" name="文字方塊 1"/>
          <p:cNvSpPr txBox="1">
            <a:spLocks noChangeArrowheads="1"/>
          </p:cNvSpPr>
          <p:nvPr/>
        </p:nvSpPr>
        <p:spPr bwMode="auto">
          <a:xfrm>
            <a:off x="-68233" y="-373063"/>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endParaRPr lang="zh-TW" altLang="en-US">
              <a:solidFill>
                <a:prstClr val="black"/>
              </a:solidFill>
              <a:latin typeface="Calibri" pitchFamily="34" charset="0"/>
            </a:endParaRPr>
          </a:p>
        </p:txBody>
      </p:sp>
      <p:sp>
        <p:nvSpPr>
          <p:cNvPr id="138255" name="文字方塊 22"/>
          <p:cNvSpPr txBox="1">
            <a:spLocks noChangeArrowheads="1"/>
          </p:cNvSpPr>
          <p:nvPr/>
        </p:nvSpPr>
        <p:spPr bwMode="auto">
          <a:xfrm>
            <a:off x="3759855" y="2001839"/>
            <a:ext cx="52322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a:extLst>
              <a:ext uri="{FF2B5EF4-FFF2-40B4-BE49-F238E27FC236}">
                <a16:creationId xmlns:a16="http://schemas.microsoft.com/office/drawing/2014/main" id="{C30C5FFE-2635-4B48-B56F-EBA5CB4DF929}"/>
              </a:ext>
            </a:extLst>
          </p:cNvPr>
          <p:cNvGraphicFramePr>
            <a:graphicFrameLocks noGrp="1"/>
          </p:cNvGraphicFramePr>
          <p:nvPr/>
        </p:nvGraphicFramePr>
        <p:xfrm>
          <a:off x="23814" y="5876985"/>
          <a:ext cx="6108700" cy="957263"/>
        </p:xfrm>
        <a:graphic>
          <a:graphicData uri="http://schemas.openxmlformats.org/drawingml/2006/table">
            <a:tbl>
              <a:tblPr/>
              <a:tblGrid>
                <a:gridCol w="812800">
                  <a:extLst>
                    <a:ext uri="{9D8B030D-6E8A-4147-A177-3AD203B41FA5}">
                      <a16:colId xmlns:a16="http://schemas.microsoft.com/office/drawing/2014/main" val="20000"/>
                    </a:ext>
                  </a:extLst>
                </a:gridCol>
                <a:gridCol w="877887">
                  <a:extLst>
                    <a:ext uri="{9D8B030D-6E8A-4147-A177-3AD203B41FA5}">
                      <a16:colId xmlns:a16="http://schemas.microsoft.com/office/drawing/2014/main" val="20001"/>
                    </a:ext>
                  </a:extLst>
                </a:gridCol>
                <a:gridCol w="709613">
                  <a:extLst>
                    <a:ext uri="{9D8B030D-6E8A-4147-A177-3AD203B41FA5}">
                      <a16:colId xmlns:a16="http://schemas.microsoft.com/office/drawing/2014/main" val="20002"/>
                    </a:ext>
                  </a:extLst>
                </a:gridCol>
                <a:gridCol w="631825">
                  <a:extLst>
                    <a:ext uri="{9D8B030D-6E8A-4147-A177-3AD203B41FA5}">
                      <a16:colId xmlns:a16="http://schemas.microsoft.com/office/drawing/2014/main" val="20003"/>
                    </a:ext>
                  </a:extLst>
                </a:gridCol>
                <a:gridCol w="868362">
                  <a:extLst>
                    <a:ext uri="{9D8B030D-6E8A-4147-A177-3AD203B41FA5}">
                      <a16:colId xmlns:a16="http://schemas.microsoft.com/office/drawing/2014/main" val="20004"/>
                    </a:ext>
                  </a:extLst>
                </a:gridCol>
                <a:gridCol w="788988">
                  <a:extLst>
                    <a:ext uri="{9D8B030D-6E8A-4147-A177-3AD203B41FA5}">
                      <a16:colId xmlns:a16="http://schemas.microsoft.com/office/drawing/2014/main" val="20005"/>
                    </a:ext>
                  </a:extLst>
                </a:gridCol>
                <a:gridCol w="709612">
                  <a:extLst>
                    <a:ext uri="{9D8B030D-6E8A-4147-A177-3AD203B41FA5}">
                      <a16:colId xmlns:a16="http://schemas.microsoft.com/office/drawing/2014/main" val="20006"/>
                    </a:ext>
                  </a:extLst>
                </a:gridCol>
                <a:gridCol w="709613">
                  <a:extLst>
                    <a:ext uri="{9D8B030D-6E8A-4147-A177-3AD203B41FA5}">
                      <a16:colId xmlns:a16="http://schemas.microsoft.com/office/drawing/2014/main" val="20007"/>
                    </a:ext>
                  </a:extLst>
                </a:gridCol>
              </a:tblGrid>
              <a:tr h="63976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extLst>
                  <a:ext uri="{0D108BD9-81ED-4DB2-BD59-A6C34878D82A}">
                    <a16:rowId xmlns:a16="http://schemas.microsoft.com/office/drawing/2014/main" val="10000"/>
                  </a:ext>
                </a:extLst>
              </a:tr>
              <a:tr h="317500">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7</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6</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5</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4</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3</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2</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1</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a:extLst>
              <a:ext uri="{FF2B5EF4-FFF2-40B4-BE49-F238E27FC236}">
                <a16:creationId xmlns:a16="http://schemas.microsoft.com/office/drawing/2014/main" id="{FAD51341-2472-4972-AF54-37292550EAF3}"/>
              </a:ext>
            </a:extLst>
          </p:cNvPr>
          <p:cNvGraphicFramePr>
            <a:graphicFrameLocks noGrp="1"/>
          </p:cNvGraphicFramePr>
          <p:nvPr/>
        </p:nvGraphicFramePr>
        <p:xfrm>
          <a:off x="23813" y="1049338"/>
          <a:ext cx="6267450" cy="955678"/>
        </p:xfrm>
        <a:graphic>
          <a:graphicData uri="http://schemas.openxmlformats.org/drawingml/2006/table">
            <a:tbl>
              <a:tblPr/>
              <a:tblGrid>
                <a:gridCol w="7810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268538">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tblGrid>
              <a:tr h="638178">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各科成績</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精熟</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(A++,A+,A)</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基礎</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(B++,B+,B)</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待加強</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extLst>
                  <a:ext uri="{0D108BD9-81ED-4DB2-BD59-A6C34878D82A}">
                    <a16:rowId xmlns:a16="http://schemas.microsoft.com/office/drawing/2014/main" val="10000"/>
                  </a:ext>
                </a:extLst>
              </a:tr>
              <a:tr h="317497">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38302" name="群組 4"/>
          <p:cNvGrpSpPr>
            <a:grpSpLocks/>
          </p:cNvGrpSpPr>
          <p:nvPr/>
        </p:nvGrpSpPr>
        <p:grpSpPr bwMode="auto">
          <a:xfrm>
            <a:off x="6397655" y="2441635"/>
            <a:ext cx="614363" cy="3598863"/>
            <a:chOff x="6164801" y="2441134"/>
            <a:chExt cx="614949" cy="3598966"/>
          </a:xfrm>
        </p:grpSpPr>
        <p:sp>
          <p:nvSpPr>
            <p:cNvPr id="138313" name="文字方塊 22"/>
            <p:cNvSpPr txBox="1">
              <a:spLocks noChangeArrowheads="1"/>
            </p:cNvSpPr>
            <p:nvPr/>
          </p:nvSpPr>
          <p:spPr bwMode="auto">
            <a:xfrm>
              <a:off x="6174353" y="2800013"/>
              <a:ext cx="52371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660066"/>
                  </a:solidFill>
                  <a:latin typeface="標楷體" pitchFamily="65" charset="-120"/>
                  <a:ea typeface="標楷體" pitchFamily="65" charset="-120"/>
                  <a:cs typeface="BiauKai"/>
                </a:rPr>
                <a:t>教育會考社會科標示</a:t>
              </a:r>
            </a:p>
          </p:txBody>
        </p:sp>
        <p:sp>
          <p:nvSpPr>
            <p:cNvPr id="138314" name="文字方塊 1"/>
            <p:cNvSpPr txBox="1">
              <a:spLocks noChangeArrowheads="1"/>
            </p:cNvSpPr>
            <p:nvPr/>
          </p:nvSpPr>
          <p:spPr bwMode="auto">
            <a:xfrm>
              <a:off x="6164801" y="2441134"/>
              <a:ext cx="614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en-US" altLang="zh-TW" sz="2200">
                  <a:solidFill>
                    <a:srgbClr val="660066"/>
                  </a:solidFill>
                  <a:latin typeface="Calibri" pitchFamily="34" charset="0"/>
                </a:rPr>
                <a:t>11</a:t>
              </a:r>
              <a:endParaRPr lang="zh-TW" altLang="en-US" sz="2200">
                <a:solidFill>
                  <a:srgbClr val="660066"/>
                </a:solidFill>
                <a:latin typeface="Calibri" pitchFamily="34" charset="0"/>
              </a:endParaRPr>
            </a:p>
          </p:txBody>
        </p:sp>
      </p:grpSp>
      <p:grpSp>
        <p:nvGrpSpPr>
          <p:cNvPr id="138303" name="群組 3"/>
          <p:cNvGrpSpPr>
            <a:grpSpLocks/>
          </p:cNvGrpSpPr>
          <p:nvPr/>
        </p:nvGrpSpPr>
        <p:grpSpPr bwMode="auto">
          <a:xfrm>
            <a:off x="6640775" y="2441635"/>
            <a:ext cx="1088884" cy="3629025"/>
            <a:chOff x="6437935" y="2441134"/>
            <a:chExt cx="1088481" cy="3629129"/>
          </a:xfrm>
        </p:grpSpPr>
        <p:sp>
          <p:nvSpPr>
            <p:cNvPr id="138311" name="文字方塊 23"/>
            <p:cNvSpPr txBox="1">
              <a:spLocks noChangeArrowheads="1"/>
            </p:cNvSpPr>
            <p:nvPr/>
          </p:nvSpPr>
          <p:spPr bwMode="auto">
            <a:xfrm>
              <a:off x="6437935" y="2800013"/>
              <a:ext cx="86145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0000FF"/>
                  </a:solidFill>
                  <a:latin typeface="標楷體" pitchFamily="65" charset="-120"/>
                  <a:ea typeface="標楷體" pitchFamily="65" charset="-120"/>
                  <a:cs typeface="BiauKai"/>
                </a:rPr>
                <a:t>教育會考自然科標示</a:t>
              </a:r>
            </a:p>
            <a:p>
              <a:pPr eaLnBrk="1" hangingPunct="1">
                <a:spcBef>
                  <a:spcPct val="0"/>
                </a:spcBef>
                <a:buFontTx/>
                <a:buNone/>
              </a:pPr>
              <a:endParaRPr lang="zh-TW" altLang="en-US" sz="2200">
                <a:solidFill>
                  <a:srgbClr val="0000FF"/>
                </a:solidFill>
                <a:latin typeface="標楷體" pitchFamily="65" charset="-120"/>
                <a:ea typeface="標楷體" pitchFamily="65" charset="-120"/>
                <a:cs typeface="BiauKai"/>
              </a:endParaRPr>
            </a:p>
          </p:txBody>
        </p:sp>
        <p:sp>
          <p:nvSpPr>
            <p:cNvPr id="138312" name="文字方塊 25"/>
            <p:cNvSpPr txBox="1">
              <a:spLocks noChangeArrowheads="1"/>
            </p:cNvSpPr>
            <p:nvPr/>
          </p:nvSpPr>
          <p:spPr bwMode="auto">
            <a:xfrm>
              <a:off x="6770416" y="2441134"/>
              <a:ext cx="75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en-US" altLang="zh-TW" sz="2200">
                  <a:solidFill>
                    <a:srgbClr val="0000FF"/>
                  </a:solidFill>
                  <a:latin typeface="Calibri" pitchFamily="34" charset="0"/>
                </a:rPr>
                <a:t>12</a:t>
              </a:r>
              <a:endParaRPr lang="zh-TW" altLang="en-US" sz="2200">
                <a:solidFill>
                  <a:srgbClr val="0000FF"/>
                </a:solidFill>
                <a:latin typeface="Calibri" pitchFamily="34" charset="0"/>
              </a:endParaRPr>
            </a:p>
          </p:txBody>
        </p:sp>
      </p:grpSp>
      <p:grpSp>
        <p:nvGrpSpPr>
          <p:cNvPr id="138304" name="群組 7"/>
          <p:cNvGrpSpPr>
            <a:grpSpLocks/>
          </p:cNvGrpSpPr>
          <p:nvPr/>
        </p:nvGrpSpPr>
        <p:grpSpPr bwMode="auto">
          <a:xfrm>
            <a:off x="5746751" y="2449513"/>
            <a:ext cx="771525" cy="3503612"/>
            <a:chOff x="5528746" y="2449616"/>
            <a:chExt cx="771599" cy="3502928"/>
          </a:xfrm>
        </p:grpSpPr>
        <p:sp>
          <p:nvSpPr>
            <p:cNvPr id="138309" name="文字方塊 21"/>
            <p:cNvSpPr txBox="1">
              <a:spLocks noChangeArrowheads="1"/>
            </p:cNvSpPr>
            <p:nvPr/>
          </p:nvSpPr>
          <p:spPr bwMode="auto">
            <a:xfrm>
              <a:off x="5549992" y="2793419"/>
              <a:ext cx="52327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a:solidFill>
                    <a:srgbClr val="0000FF"/>
                  </a:solidFill>
                  <a:latin typeface="標楷體" pitchFamily="65" charset="-120"/>
                  <a:ea typeface="標楷體" pitchFamily="65" charset="-120"/>
                  <a:cs typeface="BiauKai"/>
                </a:rPr>
                <a:t>教育會考英語科標示</a:t>
              </a:r>
            </a:p>
          </p:txBody>
        </p:sp>
        <p:sp>
          <p:nvSpPr>
            <p:cNvPr id="138310" name="文字方塊 28"/>
            <p:cNvSpPr txBox="1">
              <a:spLocks noChangeArrowheads="1"/>
            </p:cNvSpPr>
            <p:nvPr/>
          </p:nvSpPr>
          <p:spPr bwMode="auto">
            <a:xfrm>
              <a:off x="5528746" y="2449616"/>
              <a:ext cx="771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en-US" altLang="zh-TW" sz="2200">
                  <a:solidFill>
                    <a:srgbClr val="0000FF"/>
                  </a:solidFill>
                  <a:latin typeface="Calibri" pitchFamily="34" charset="0"/>
                </a:rPr>
                <a:t>10</a:t>
              </a:r>
              <a:endParaRPr lang="zh-TW" altLang="en-US" sz="2200">
                <a:solidFill>
                  <a:srgbClr val="0000FF"/>
                </a:solidFill>
                <a:latin typeface="Calibri" pitchFamily="34" charset="0"/>
              </a:endParaRPr>
            </a:p>
          </p:txBody>
        </p:sp>
      </p:grpSp>
      <p:sp>
        <p:nvSpPr>
          <p:cNvPr id="28" name="標題 1">
            <a:extLst>
              <a:ext uri="{FF2B5EF4-FFF2-40B4-BE49-F238E27FC236}">
                <a16:creationId xmlns:a16="http://schemas.microsoft.com/office/drawing/2014/main" id="{45547CCF-5BEB-47C4-85A1-4D972D385F57}"/>
              </a:ext>
            </a:extLst>
          </p:cNvPr>
          <p:cNvSpPr>
            <a:spLocks noGrp="1"/>
          </p:cNvSpPr>
          <p:nvPr>
            <p:ph type="title" idx="4294967295"/>
          </p:nvPr>
        </p:nvSpPr>
        <p:spPr bwMode="auto">
          <a:xfrm>
            <a:off x="24606" y="449330"/>
            <a:ext cx="9119394" cy="576734"/>
          </a:xfrm>
          <a:ln>
            <a:miter lim="800000"/>
            <a:headEnd/>
            <a:tailEnd/>
          </a:ln>
        </p:spPr>
        <p:txBody>
          <a:bodyPr wrap="square" numCol="1" anchorCtr="0" compatLnSpc="1">
            <a:prstTxWarp prst="textNoShape">
              <a:avLst/>
            </a:prstTxWarp>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111</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38306" name="文字方塊 24"/>
          <p:cNvSpPr txBox="1">
            <a:spLocks noChangeArrowheads="1"/>
          </p:cNvSpPr>
          <p:nvPr/>
        </p:nvSpPr>
        <p:spPr bwMode="auto">
          <a:xfrm rot="-5400000">
            <a:off x="7548097" y="4988749"/>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38307" name="文字方塊 24"/>
          <p:cNvSpPr txBox="1">
            <a:spLocks noChangeArrowheads="1"/>
          </p:cNvSpPr>
          <p:nvPr/>
        </p:nvSpPr>
        <p:spPr bwMode="auto">
          <a:xfrm rot="-5400000">
            <a:off x="7413159" y="5431662"/>
            <a:ext cx="52322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itchFamily="34" charset="0"/>
              </a:defRPr>
            </a:lvl1pPr>
            <a:lvl2pPr marL="742950" indent="-285750">
              <a:spcBef>
                <a:spcPct val="20000"/>
              </a:spcBef>
              <a:buBlip>
                <a:blip r:embed="rId9"/>
              </a:buBlip>
              <a:defRPr sz="2800">
                <a:solidFill>
                  <a:srgbClr val="104031"/>
                </a:solidFill>
                <a:latin typeface="Verdana" pitchFamily="34" charset="0"/>
              </a:defRPr>
            </a:lvl2pPr>
            <a:lvl3pPr marL="1143000" indent="-228600">
              <a:spcBef>
                <a:spcPct val="20000"/>
              </a:spcBef>
              <a:buBlip>
                <a:blip r:embed="rId8"/>
              </a:buBlip>
              <a:defRPr sz="2400">
                <a:solidFill>
                  <a:srgbClr val="104031"/>
                </a:solidFill>
                <a:latin typeface="Verdana" pitchFamily="34" charset="0"/>
              </a:defRPr>
            </a:lvl3pPr>
            <a:lvl4pPr marL="1600200" indent="-228600">
              <a:spcBef>
                <a:spcPct val="20000"/>
              </a:spcBef>
              <a:buBlip>
                <a:blip r:embed="rId9"/>
              </a:buBlip>
              <a:defRPr sz="2000">
                <a:solidFill>
                  <a:srgbClr val="104031"/>
                </a:solidFill>
                <a:latin typeface="Verdana" pitchFamily="34" charset="0"/>
              </a:defRPr>
            </a:lvl4pPr>
            <a:lvl5pPr marL="2057400" indent="-228600">
              <a:spcBef>
                <a:spcPct val="20000"/>
              </a:spcBef>
              <a:buBlip>
                <a:blip r:embed="rId8"/>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itchFamily="34" charset="0"/>
              </a:defRPr>
            </a:lvl9pPr>
          </a:lstStyle>
          <a:p>
            <a:pPr eaLnBrk="1" hangingPunct="1">
              <a:spcBef>
                <a:spcPct val="0"/>
              </a:spcBef>
              <a:buFontTx/>
              <a:buNone/>
            </a:pPr>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extLst>
      <p:ext uri="{BB962C8B-B14F-4D97-AF65-F5344CB8AC3E}">
        <p14:creationId xmlns:p14="http://schemas.microsoft.com/office/powerpoint/2010/main" val="483176661"/>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標題 1">
            <a:extLst>
              <a:ext uri="{FF2B5EF4-FFF2-40B4-BE49-F238E27FC236}">
                <a16:creationId xmlns:a16="http://schemas.microsoft.com/office/drawing/2014/main" id="{CAEF5C60-3CCF-401D-A48C-DE887C238EDD}"/>
              </a:ext>
            </a:extLst>
          </p:cNvPr>
          <p:cNvSpPr>
            <a:spLocks noGrp="1"/>
          </p:cNvSpPr>
          <p:nvPr>
            <p:ph type="title" idx="4294967295"/>
          </p:nvPr>
        </p:nvSpPr>
        <p:spPr bwMode="auto">
          <a:xfrm>
            <a:off x="684213" y="152404"/>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p>
        </p:txBody>
      </p:sp>
      <p:sp>
        <p:nvSpPr>
          <p:cNvPr id="143363" name="內容版面配置區 2"/>
          <p:cNvSpPr>
            <a:spLocks noGrp="1"/>
          </p:cNvSpPr>
          <p:nvPr>
            <p:ph idx="4294967295"/>
          </p:nvPr>
        </p:nvSpPr>
        <p:spPr>
          <a:xfrm>
            <a:off x="755654" y="908050"/>
            <a:ext cx="7993063" cy="5761038"/>
          </a:xfrm>
        </p:spPr>
        <p:txBody>
          <a:bodyPr/>
          <a:lstStyle/>
          <a:p>
            <a:r>
              <a:rPr lang="zh-TW" altLang="en-US" sz="2800" b="1" smtClean="0">
                <a:latin typeface="標楷體" pitchFamily="65" charset="-120"/>
                <a:ea typeface="標楷體" pitchFamily="65" charset="-120"/>
              </a:rPr>
              <a:t>學校        免試人數        累積人數</a:t>
            </a:r>
            <a:endParaRPr lang="en-US" altLang="zh-TW" sz="2800" b="1" smtClean="0">
              <a:latin typeface="標楷體" pitchFamily="65" charset="-120"/>
              <a:ea typeface="標楷體" pitchFamily="65" charset="-120"/>
            </a:endParaRPr>
          </a:p>
          <a:p>
            <a:r>
              <a:rPr lang="zh-TW" altLang="en-US" sz="2800" smtClean="0">
                <a:latin typeface="標楷體" pitchFamily="65" charset="-120"/>
                <a:ea typeface="標楷體" pitchFamily="65" charset="-120"/>
              </a:rPr>
              <a:t>桃園高中：   </a:t>
            </a:r>
            <a:r>
              <a:rPr lang="en-US" altLang="zh-TW" sz="2800" smtClean="0">
                <a:latin typeface="標楷體" pitchFamily="65" charset="-120"/>
                <a:ea typeface="標楷體" pitchFamily="65" charset="-120"/>
              </a:rPr>
              <a:t>700</a:t>
            </a:r>
            <a:r>
              <a:rPr lang="zh-TW" altLang="en-US" sz="2800" smtClean="0">
                <a:latin typeface="標楷體" pitchFamily="65" charset="-120"/>
                <a:ea typeface="標楷體" pitchFamily="65" charset="-120"/>
              </a:rPr>
              <a:t>人           </a:t>
            </a:r>
            <a:r>
              <a:rPr lang="en-US" altLang="zh-TW" sz="2800" smtClean="0">
                <a:latin typeface="標楷體" pitchFamily="65" charset="-120"/>
                <a:ea typeface="標楷體" pitchFamily="65" charset="-120"/>
              </a:rPr>
              <a:t>700</a:t>
            </a:r>
            <a:r>
              <a:rPr lang="zh-TW" altLang="en-US" sz="2800" smtClean="0">
                <a:latin typeface="標楷體" pitchFamily="65" charset="-120"/>
                <a:ea typeface="標楷體" pitchFamily="65" charset="-120"/>
              </a:rPr>
              <a:t>人</a:t>
            </a:r>
            <a:endParaRPr lang="en-US" altLang="zh-TW" sz="2800" smtClean="0">
              <a:latin typeface="標楷體" pitchFamily="65" charset="-120"/>
              <a:ea typeface="標楷體" pitchFamily="65" charset="-120"/>
            </a:endParaRPr>
          </a:p>
          <a:p>
            <a:r>
              <a:rPr lang="zh-TW" altLang="en-US" sz="2800" smtClean="0">
                <a:latin typeface="標楷體" pitchFamily="65" charset="-120"/>
                <a:ea typeface="標楷體" pitchFamily="65" charset="-120"/>
              </a:rPr>
              <a:t>中壢高中：   </a:t>
            </a:r>
            <a:r>
              <a:rPr lang="en-US" altLang="zh-TW" sz="2800" smtClean="0">
                <a:latin typeface="標楷體" pitchFamily="65" charset="-120"/>
                <a:ea typeface="標楷體" pitchFamily="65" charset="-120"/>
              </a:rPr>
              <a:t>650</a:t>
            </a:r>
            <a:r>
              <a:rPr lang="zh-TW" altLang="en-US" sz="2800" smtClean="0">
                <a:latin typeface="標楷體" pitchFamily="65" charset="-120"/>
                <a:ea typeface="標楷體" pitchFamily="65" charset="-120"/>
              </a:rPr>
              <a:t>人         </a:t>
            </a:r>
            <a:r>
              <a:rPr lang="en-US" altLang="zh-TW" sz="2800" smtClean="0">
                <a:latin typeface="標楷體" pitchFamily="65" charset="-120"/>
                <a:ea typeface="標楷體" pitchFamily="65" charset="-120"/>
              </a:rPr>
              <a:t>1,350</a:t>
            </a:r>
            <a:r>
              <a:rPr lang="zh-TW" altLang="en-US" sz="2800" smtClean="0">
                <a:latin typeface="標楷體" pitchFamily="65" charset="-120"/>
                <a:ea typeface="標楷體" pitchFamily="65" charset="-120"/>
              </a:rPr>
              <a:t>人</a:t>
            </a:r>
            <a:endParaRPr lang="en-US" altLang="zh-TW" sz="2800" smtClean="0">
              <a:latin typeface="標楷體" pitchFamily="65" charset="-120"/>
              <a:ea typeface="標楷體" pitchFamily="65" charset="-120"/>
            </a:endParaRPr>
          </a:p>
          <a:p>
            <a:r>
              <a:rPr lang="zh-TW" altLang="en-US" sz="2800" smtClean="0">
                <a:latin typeface="標楷體" pitchFamily="65" charset="-120"/>
                <a:ea typeface="標楷體" pitchFamily="65" charset="-120"/>
              </a:rPr>
              <a:t>武陵高中：   </a:t>
            </a:r>
            <a:r>
              <a:rPr lang="en-US" altLang="zh-TW" sz="2800" smtClean="0">
                <a:latin typeface="標楷體" pitchFamily="65" charset="-120"/>
                <a:ea typeface="標楷體" pitchFamily="65" charset="-120"/>
              </a:rPr>
              <a:t>655</a:t>
            </a:r>
            <a:r>
              <a:rPr lang="zh-TW" altLang="en-US" sz="2800" smtClean="0">
                <a:latin typeface="標楷體" pitchFamily="65" charset="-120"/>
                <a:ea typeface="標楷體" pitchFamily="65" charset="-120"/>
              </a:rPr>
              <a:t>人         </a:t>
            </a:r>
            <a:r>
              <a:rPr lang="en-US" altLang="zh-TW" sz="2800" smtClean="0">
                <a:latin typeface="標楷體" pitchFamily="65" charset="-120"/>
                <a:ea typeface="標楷體" pitchFamily="65" charset="-120"/>
              </a:rPr>
              <a:t>2,005</a:t>
            </a:r>
            <a:r>
              <a:rPr lang="zh-TW" altLang="en-US" sz="2800" smtClean="0">
                <a:latin typeface="標楷體" pitchFamily="65" charset="-120"/>
                <a:ea typeface="標楷體" pitchFamily="65" charset="-120"/>
              </a:rPr>
              <a:t>人</a:t>
            </a:r>
          </a:p>
          <a:p>
            <a:r>
              <a:rPr lang="zh-TW" altLang="en-US" sz="2800" smtClean="0">
                <a:latin typeface="標楷體" pitchFamily="65" charset="-120"/>
                <a:ea typeface="標楷體" pitchFamily="65" charset="-120"/>
              </a:rPr>
              <a:t>內壢高中：   </a:t>
            </a:r>
            <a:r>
              <a:rPr lang="en-US" altLang="zh-TW" sz="2800" smtClean="0">
                <a:latin typeface="標楷體" pitchFamily="65" charset="-120"/>
                <a:ea typeface="標楷體" pitchFamily="65" charset="-120"/>
              </a:rPr>
              <a:t>630</a:t>
            </a:r>
            <a:r>
              <a:rPr lang="zh-TW" altLang="en-US" sz="2800" smtClean="0">
                <a:latin typeface="標楷體" pitchFamily="65" charset="-120"/>
                <a:ea typeface="標楷體" pitchFamily="65" charset="-120"/>
              </a:rPr>
              <a:t>人         </a:t>
            </a:r>
            <a:r>
              <a:rPr lang="en-US" altLang="zh-TW" sz="2800" smtClean="0">
                <a:latin typeface="標楷體" pitchFamily="65" charset="-120"/>
                <a:ea typeface="標楷體" pitchFamily="65" charset="-120"/>
              </a:rPr>
              <a:t>2,635</a:t>
            </a:r>
            <a:r>
              <a:rPr lang="zh-TW" altLang="en-US" sz="2800" smtClean="0">
                <a:latin typeface="標楷體" pitchFamily="65" charset="-120"/>
                <a:ea typeface="標楷體" pitchFamily="65" charset="-120"/>
              </a:rPr>
              <a:t>人</a:t>
            </a:r>
            <a:endParaRPr lang="en-US" altLang="zh-TW" sz="2800" smtClean="0">
              <a:latin typeface="標楷體" pitchFamily="65" charset="-120"/>
              <a:ea typeface="標楷體" pitchFamily="65" charset="-120"/>
            </a:endParaRPr>
          </a:p>
          <a:p>
            <a:r>
              <a:rPr lang="zh-TW" altLang="en-US" sz="2800" smtClean="0">
                <a:latin typeface="標楷體" pitchFamily="65" charset="-120"/>
                <a:ea typeface="標楷體" pitchFamily="65" charset="-120"/>
              </a:rPr>
              <a:t>陽明高中：   </a:t>
            </a:r>
            <a:r>
              <a:rPr lang="en-US" altLang="zh-TW" sz="2800" smtClean="0">
                <a:latin typeface="標楷體" pitchFamily="65" charset="-120"/>
                <a:ea typeface="標楷體" pitchFamily="65" charset="-120"/>
              </a:rPr>
              <a:t>649</a:t>
            </a:r>
            <a:r>
              <a:rPr lang="zh-TW" altLang="en-US" sz="2800" smtClean="0">
                <a:latin typeface="標楷體" pitchFamily="65" charset="-120"/>
                <a:ea typeface="標楷體" pitchFamily="65" charset="-120"/>
              </a:rPr>
              <a:t>人         </a:t>
            </a:r>
            <a:r>
              <a:rPr lang="en-US" altLang="zh-TW" sz="2800" smtClean="0">
                <a:latin typeface="標楷體" pitchFamily="65" charset="-120"/>
                <a:ea typeface="標楷體" pitchFamily="65" charset="-120"/>
              </a:rPr>
              <a:t>3,284</a:t>
            </a:r>
            <a:r>
              <a:rPr lang="zh-TW" altLang="en-US" sz="2800" smtClean="0">
                <a:latin typeface="標楷體" pitchFamily="65" charset="-120"/>
                <a:ea typeface="標楷體" pitchFamily="65" charset="-120"/>
              </a:rPr>
              <a:t>人</a:t>
            </a:r>
          </a:p>
          <a:p>
            <a:r>
              <a:rPr lang="zh-TW" altLang="en-US" sz="2800" smtClean="0">
                <a:latin typeface="標楷體" pitchFamily="65" charset="-120"/>
                <a:ea typeface="標楷體" pitchFamily="65" charset="-120"/>
              </a:rPr>
              <a:t>平鎮高中：   </a:t>
            </a:r>
            <a:r>
              <a:rPr lang="en-US" altLang="zh-TW" sz="2800" smtClean="0">
                <a:latin typeface="標楷體" pitchFamily="65" charset="-120"/>
                <a:ea typeface="標楷體" pitchFamily="65" charset="-120"/>
              </a:rPr>
              <a:t>455</a:t>
            </a:r>
            <a:r>
              <a:rPr lang="zh-TW" altLang="en-US" sz="2800" smtClean="0">
                <a:latin typeface="標楷體" pitchFamily="65" charset="-120"/>
                <a:ea typeface="標楷體" pitchFamily="65" charset="-120"/>
              </a:rPr>
              <a:t>人         </a:t>
            </a:r>
            <a:r>
              <a:rPr lang="en-US" altLang="zh-TW" sz="2800" smtClean="0">
                <a:latin typeface="標楷體" pitchFamily="65" charset="-120"/>
                <a:ea typeface="標楷體" pitchFamily="65" charset="-120"/>
              </a:rPr>
              <a:t>3,739</a:t>
            </a:r>
            <a:r>
              <a:rPr lang="zh-TW" altLang="en-US" sz="2800" smtClean="0">
                <a:latin typeface="標楷體" pitchFamily="65" charset="-120"/>
                <a:ea typeface="標楷體" pitchFamily="65" charset="-120"/>
              </a:rPr>
              <a:t>人</a:t>
            </a:r>
            <a:endParaRPr lang="en-US" altLang="zh-TW" sz="2800" smtClean="0">
              <a:latin typeface="標楷體" pitchFamily="65" charset="-120"/>
              <a:ea typeface="標楷體" pitchFamily="65" charset="-120"/>
            </a:endParaRPr>
          </a:p>
          <a:p>
            <a:r>
              <a:rPr lang="zh-TW" altLang="en-US" sz="2800" smtClean="0">
                <a:latin typeface="標楷體" pitchFamily="65" charset="-120"/>
                <a:ea typeface="標楷體" pitchFamily="65" charset="-120"/>
              </a:rPr>
              <a:t>楊梅高中：   </a:t>
            </a:r>
            <a:r>
              <a:rPr lang="en-US" altLang="zh-TW" sz="2800" smtClean="0">
                <a:latin typeface="標楷體" pitchFamily="65" charset="-120"/>
                <a:ea typeface="標楷體" pitchFamily="65" charset="-120"/>
              </a:rPr>
              <a:t>447</a:t>
            </a:r>
            <a:r>
              <a:rPr lang="zh-TW" altLang="en-US" sz="2800" smtClean="0">
                <a:latin typeface="標楷體" pitchFamily="65" charset="-120"/>
                <a:ea typeface="標楷體" pitchFamily="65" charset="-120"/>
              </a:rPr>
              <a:t>人         </a:t>
            </a:r>
            <a:r>
              <a:rPr lang="en-US" altLang="zh-TW" sz="2800" smtClean="0">
                <a:latin typeface="標楷體" pitchFamily="65" charset="-120"/>
                <a:ea typeface="標楷體" pitchFamily="65" charset="-120"/>
              </a:rPr>
              <a:t>4,186</a:t>
            </a:r>
            <a:r>
              <a:rPr lang="zh-TW" altLang="en-US" sz="2800" smtClean="0">
                <a:latin typeface="標楷體" pitchFamily="65" charset="-120"/>
                <a:ea typeface="標楷體" pitchFamily="65" charset="-120"/>
              </a:rPr>
              <a:t>人</a:t>
            </a:r>
            <a:endParaRPr lang="en-US" altLang="zh-TW" sz="2800" smtClean="0">
              <a:latin typeface="標楷體" pitchFamily="65" charset="-120"/>
              <a:ea typeface="標楷體" pitchFamily="65" charset="-120"/>
            </a:endParaRPr>
          </a:p>
          <a:p>
            <a:r>
              <a:rPr lang="zh-TW" altLang="en-US" sz="2800" smtClean="0">
                <a:latin typeface="標楷體" pitchFamily="65" charset="-120"/>
                <a:ea typeface="標楷體" pitchFamily="65" charset="-120"/>
              </a:rPr>
              <a:t>大園國際：   </a:t>
            </a:r>
            <a:r>
              <a:rPr lang="en-US" altLang="zh-TW" sz="2800" smtClean="0">
                <a:latin typeface="標楷體" pitchFamily="65" charset="-120"/>
                <a:ea typeface="標楷體" pitchFamily="65" charset="-120"/>
              </a:rPr>
              <a:t>420</a:t>
            </a:r>
            <a:r>
              <a:rPr lang="zh-TW" altLang="en-US" sz="2800" smtClean="0">
                <a:latin typeface="標楷體" pitchFamily="65" charset="-120"/>
                <a:ea typeface="標楷體" pitchFamily="65" charset="-120"/>
              </a:rPr>
              <a:t>人         </a:t>
            </a:r>
            <a:r>
              <a:rPr lang="en-US" altLang="zh-TW" sz="2800" smtClean="0">
                <a:latin typeface="標楷體" pitchFamily="65" charset="-120"/>
                <a:ea typeface="標楷體" pitchFamily="65" charset="-120"/>
              </a:rPr>
              <a:t>4,606</a:t>
            </a:r>
            <a:r>
              <a:rPr lang="zh-TW" altLang="en-US" sz="2800" smtClean="0">
                <a:latin typeface="標楷體" pitchFamily="65" charset="-120"/>
                <a:ea typeface="標楷體" pitchFamily="65" charset="-120"/>
              </a:rPr>
              <a:t>人</a:t>
            </a:r>
            <a:endParaRPr lang="en-US" altLang="zh-TW" sz="2800" smtClean="0">
              <a:latin typeface="標楷體" pitchFamily="65" charset="-120"/>
              <a:ea typeface="標楷體" pitchFamily="65" charset="-120"/>
            </a:endParaRPr>
          </a:p>
          <a:p>
            <a:r>
              <a:rPr lang="zh-TW" altLang="en-US" sz="2800" smtClean="0">
                <a:latin typeface="標楷體" pitchFamily="65" charset="-120"/>
                <a:ea typeface="標楷體" pitchFamily="65" charset="-120"/>
              </a:rPr>
              <a:t>南崁高中：   </a:t>
            </a:r>
            <a:r>
              <a:rPr lang="en-US" altLang="zh-TW" sz="2800" smtClean="0">
                <a:latin typeface="標楷體" pitchFamily="65" charset="-120"/>
                <a:ea typeface="標楷體" pitchFamily="65" charset="-120"/>
              </a:rPr>
              <a:t>384</a:t>
            </a:r>
            <a:r>
              <a:rPr lang="zh-TW" altLang="en-US" sz="2800" smtClean="0">
                <a:latin typeface="標楷體" pitchFamily="65" charset="-120"/>
                <a:ea typeface="標楷體" pitchFamily="65" charset="-120"/>
              </a:rPr>
              <a:t>人         </a:t>
            </a:r>
            <a:r>
              <a:rPr lang="en-US" altLang="zh-TW" sz="2800" smtClean="0">
                <a:latin typeface="標楷體" pitchFamily="65" charset="-120"/>
                <a:ea typeface="標楷體" pitchFamily="65" charset="-120"/>
              </a:rPr>
              <a:t>4,990</a:t>
            </a:r>
            <a:r>
              <a:rPr lang="zh-TW" altLang="en-US" sz="2800" smtClean="0">
                <a:latin typeface="標楷體" pitchFamily="65" charset="-120"/>
                <a:ea typeface="標楷體" pitchFamily="65" charset="-120"/>
              </a:rPr>
              <a:t>人</a:t>
            </a:r>
            <a:endParaRPr lang="en-US" altLang="zh-TW" sz="2800" smtClean="0">
              <a:latin typeface="標楷體" pitchFamily="65" charset="-120"/>
              <a:ea typeface="標楷體" pitchFamily="65" charset="-120"/>
            </a:endParaRPr>
          </a:p>
          <a:p>
            <a:r>
              <a:rPr lang="zh-TW" altLang="en-US" sz="2800" smtClean="0">
                <a:latin typeface="標楷體" pitchFamily="65" charset="-120"/>
                <a:ea typeface="標楷體" pitchFamily="65" charset="-120"/>
              </a:rPr>
              <a:t>大溪高中：   </a:t>
            </a:r>
            <a:r>
              <a:rPr lang="en-US" altLang="zh-TW" sz="2800" smtClean="0">
                <a:latin typeface="標楷體" pitchFamily="65" charset="-120"/>
                <a:ea typeface="標楷體" pitchFamily="65" charset="-120"/>
              </a:rPr>
              <a:t>350</a:t>
            </a:r>
            <a:r>
              <a:rPr lang="zh-TW" altLang="en-US" sz="2800" smtClean="0">
                <a:latin typeface="標楷體" pitchFamily="65" charset="-120"/>
                <a:ea typeface="標楷體" pitchFamily="65" charset="-120"/>
              </a:rPr>
              <a:t>人         </a:t>
            </a:r>
            <a:r>
              <a:rPr lang="en-US" altLang="zh-TW" sz="2800" smtClean="0">
                <a:latin typeface="標楷體" pitchFamily="65" charset="-120"/>
                <a:ea typeface="標楷體" pitchFamily="65" charset="-120"/>
              </a:rPr>
              <a:t>5,340</a:t>
            </a:r>
            <a:r>
              <a:rPr lang="zh-TW" altLang="en-US" sz="2800" smtClean="0">
                <a:latin typeface="標楷體" pitchFamily="65" charset="-120"/>
                <a:ea typeface="標楷體" pitchFamily="65" charset="-120"/>
              </a:rPr>
              <a:t>人</a:t>
            </a:r>
            <a:endParaRPr lang="en-US" altLang="zh-TW" sz="2800" smtClean="0">
              <a:latin typeface="標楷體" pitchFamily="65" charset="-120"/>
              <a:ea typeface="標楷體" pitchFamily="65" charset="-120"/>
            </a:endParaRPr>
          </a:p>
        </p:txBody>
      </p:sp>
      <p:grpSp>
        <p:nvGrpSpPr>
          <p:cNvPr id="143364" name="群組 3"/>
          <p:cNvGrpSpPr>
            <a:grpSpLocks/>
          </p:cNvGrpSpPr>
          <p:nvPr/>
        </p:nvGrpSpPr>
        <p:grpSpPr bwMode="auto">
          <a:xfrm>
            <a:off x="4572002" y="2673350"/>
            <a:ext cx="1298575" cy="1511300"/>
            <a:chOff x="4427984" y="1657009"/>
            <a:chExt cx="1512745" cy="1737066"/>
          </a:xfrm>
        </p:grpSpPr>
        <p:sp>
          <p:nvSpPr>
            <p:cNvPr id="5" name="雲朵形圖說文字 1">
              <a:extLst>
                <a:ext uri="{FF2B5EF4-FFF2-40B4-BE49-F238E27FC236}">
                  <a16:creationId xmlns:a16="http://schemas.microsoft.com/office/drawing/2014/main" id="{B1565AA7-C63D-461F-BCDA-13CFD7DFE79F}"/>
                </a:ext>
              </a:extLst>
            </p:cNvPr>
            <p:cNvSpPr/>
            <p:nvPr/>
          </p:nvSpPr>
          <p:spPr>
            <a:xfrm>
              <a:off x="4427984" y="1657009"/>
              <a:ext cx="1512745" cy="1737066"/>
            </a:xfrm>
            <a:prstGeom prst="cloudCallout">
              <a:avLst>
                <a:gd name="adj1" fmla="val -81112"/>
                <a:gd name="adj2" fmla="val 3939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3366" name="文字方塊 2"/>
            <p:cNvSpPr txBox="1">
              <a:spLocks noChangeArrowheads="1"/>
            </p:cNvSpPr>
            <p:nvPr/>
          </p:nvSpPr>
          <p:spPr bwMode="auto">
            <a:xfrm>
              <a:off x="4595787" y="1781415"/>
              <a:ext cx="1298165" cy="137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eaLnBrk="1" hangingPunct="1">
                <a:spcBef>
                  <a:spcPct val="0"/>
                </a:spcBef>
                <a:buFontTx/>
                <a:buNone/>
              </a:pPr>
              <a:r>
                <a:rPr lang="zh-TW" altLang="en-US" sz="1800" b="1">
                  <a:solidFill>
                    <a:srgbClr val="FFFF00"/>
                  </a:solidFill>
                  <a:latin typeface="標楷體" pitchFamily="65" charset="-120"/>
                  <a:ea typeface="標楷體" pitchFamily="65" charset="-120"/>
                </a:rPr>
                <a:t>注意</a:t>
              </a:r>
              <a:r>
                <a:rPr lang="en-US" altLang="zh-TW" sz="1800" b="1">
                  <a:solidFill>
                    <a:srgbClr val="FFFF00"/>
                  </a:solidFill>
                  <a:latin typeface="標楷體" pitchFamily="65" charset="-120"/>
                  <a:ea typeface="標楷體" pitchFamily="65" charset="-120"/>
                </a:rPr>
                <a:t>!</a:t>
              </a:r>
            </a:p>
            <a:p>
              <a:pPr eaLnBrk="1" hangingPunct="1">
                <a:spcBef>
                  <a:spcPct val="0"/>
                </a:spcBef>
                <a:buFontTx/>
                <a:buNone/>
              </a:pPr>
              <a:r>
                <a:rPr lang="zh-TW" altLang="en-US" sz="1800" b="1">
                  <a:solidFill>
                    <a:srgbClr val="FFFF00"/>
                  </a:solidFill>
                  <a:latin typeface="標楷體" pitchFamily="65" charset="-120"/>
                  <a:ea typeface="標楷體" pitchFamily="65" charset="-120"/>
                </a:rPr>
                <a:t>非學校排序，請適性選擇。</a:t>
              </a:r>
            </a:p>
          </p:txBody>
        </p:sp>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標題 1">
            <a:extLst>
              <a:ext uri="{FF2B5EF4-FFF2-40B4-BE49-F238E27FC236}">
                <a16:creationId xmlns:a16="http://schemas.microsoft.com/office/drawing/2014/main" id="{634AC543-1B45-42DD-9B02-C517BB6565DE}"/>
              </a:ext>
            </a:extLst>
          </p:cNvPr>
          <p:cNvSpPr>
            <a:spLocks noGrp="1"/>
          </p:cNvSpPr>
          <p:nvPr>
            <p:ph type="title" idx="4294967295"/>
          </p:nvPr>
        </p:nvSpPr>
        <p:spPr bwMode="auto">
          <a:xfrm>
            <a:off x="684213" y="152404"/>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endParaRPr lang="zh-TW" altLang="en-US" sz="3600" b="0" dirty="0">
              <a:ln>
                <a:noFill/>
              </a:ln>
              <a:ea typeface="標楷體" panose="03000509000000000000" pitchFamily="65" charset="-120"/>
            </a:endParaRPr>
          </a:p>
        </p:txBody>
      </p:sp>
      <p:sp>
        <p:nvSpPr>
          <p:cNvPr id="144387" name="內容版面配置區 2"/>
          <p:cNvSpPr>
            <a:spLocks noGrp="1"/>
          </p:cNvSpPr>
          <p:nvPr>
            <p:ph idx="4294967295"/>
          </p:nvPr>
        </p:nvSpPr>
        <p:spPr>
          <a:xfrm>
            <a:off x="539751" y="1773238"/>
            <a:ext cx="8604250" cy="3727450"/>
          </a:xfrm>
        </p:spPr>
        <p:txBody>
          <a:bodyPr/>
          <a:lstStyle/>
          <a:p>
            <a:r>
              <a:rPr lang="zh-TW" altLang="en-US" sz="2800" b="1" smtClean="0">
                <a:latin typeface="標楷體" pitchFamily="65" charset="-120"/>
                <a:ea typeface="標楷體" pitchFamily="65" charset="-120"/>
              </a:rPr>
              <a:t>學校        免試人數        累積人數</a:t>
            </a:r>
            <a:endParaRPr lang="en-US" altLang="zh-TW" sz="2800" b="1" smtClean="0">
              <a:latin typeface="標楷體" pitchFamily="65" charset="-120"/>
              <a:ea typeface="標楷體" pitchFamily="65" charset="-120"/>
            </a:endParaRPr>
          </a:p>
          <a:p>
            <a:r>
              <a:rPr lang="zh-TW" altLang="en-US" sz="2800" smtClean="0">
                <a:latin typeface="標楷體" pitchFamily="65" charset="-120"/>
                <a:ea typeface="標楷體" pitchFamily="65" charset="-120"/>
              </a:rPr>
              <a:t>永豐高中：   </a:t>
            </a:r>
            <a:r>
              <a:rPr lang="en-US" altLang="zh-TW" sz="2800" smtClean="0">
                <a:latin typeface="標楷體" pitchFamily="65" charset="-120"/>
                <a:ea typeface="標楷體" pitchFamily="65" charset="-120"/>
              </a:rPr>
              <a:t>339</a:t>
            </a:r>
            <a:r>
              <a:rPr lang="zh-TW" altLang="en-US" sz="2800" smtClean="0">
                <a:latin typeface="標楷體" pitchFamily="65" charset="-120"/>
                <a:ea typeface="標楷體" pitchFamily="65" charset="-120"/>
              </a:rPr>
              <a:t>人           </a:t>
            </a:r>
            <a:r>
              <a:rPr lang="en-US" altLang="zh-TW" sz="2800" smtClean="0">
                <a:latin typeface="標楷體" pitchFamily="65" charset="-120"/>
                <a:ea typeface="標楷體" pitchFamily="65" charset="-120"/>
              </a:rPr>
              <a:t>5,679</a:t>
            </a:r>
            <a:r>
              <a:rPr lang="zh-TW" altLang="en-US" sz="2800" smtClean="0">
                <a:latin typeface="標楷體" pitchFamily="65" charset="-120"/>
                <a:ea typeface="標楷體" pitchFamily="65" charset="-120"/>
              </a:rPr>
              <a:t>人</a:t>
            </a:r>
            <a:endParaRPr lang="en-US" altLang="zh-TW" sz="2800" smtClean="0">
              <a:latin typeface="標楷體" pitchFamily="65" charset="-120"/>
              <a:ea typeface="標楷體" pitchFamily="65" charset="-120"/>
            </a:endParaRPr>
          </a:p>
          <a:p>
            <a:r>
              <a:rPr lang="zh-TW" altLang="en-US" sz="2800" smtClean="0">
                <a:latin typeface="標楷體" pitchFamily="65" charset="-120"/>
                <a:ea typeface="標楷體" pitchFamily="65" charset="-120"/>
              </a:rPr>
              <a:t>壽山高中：   </a:t>
            </a:r>
            <a:r>
              <a:rPr lang="en-US" altLang="zh-TW" sz="2800" smtClean="0">
                <a:latin typeface="標楷體" pitchFamily="65" charset="-120"/>
                <a:ea typeface="標楷體" pitchFamily="65" charset="-120"/>
              </a:rPr>
              <a:t>330</a:t>
            </a:r>
            <a:r>
              <a:rPr lang="zh-TW" altLang="en-US" sz="2800" smtClean="0">
                <a:latin typeface="標楷體" pitchFamily="65" charset="-120"/>
                <a:ea typeface="標楷體" pitchFamily="65" charset="-120"/>
              </a:rPr>
              <a:t>人</a:t>
            </a:r>
            <a:r>
              <a:rPr lang="en-US" altLang="zh-TW" sz="2800" smtClean="0">
                <a:latin typeface="標楷體" pitchFamily="65" charset="-120"/>
                <a:ea typeface="標楷體" pitchFamily="65" charset="-120"/>
              </a:rPr>
              <a:t>(</a:t>
            </a:r>
            <a:r>
              <a:rPr lang="zh-TW" altLang="en-US" sz="2800" smtClean="0">
                <a:latin typeface="標楷體" pitchFamily="65" charset="-120"/>
                <a:ea typeface="標楷體" pitchFamily="65" charset="-120"/>
              </a:rPr>
              <a:t>普通科</a:t>
            </a:r>
            <a:r>
              <a:rPr lang="en-US" altLang="zh-TW" sz="2800" smtClean="0">
                <a:latin typeface="標楷體" pitchFamily="65" charset="-120"/>
                <a:ea typeface="標楷體" pitchFamily="65" charset="-120"/>
              </a:rPr>
              <a:t>)</a:t>
            </a:r>
            <a:r>
              <a:rPr lang="zh-TW" altLang="en-US" sz="2800" smtClean="0">
                <a:latin typeface="標楷體" pitchFamily="65" charset="-120"/>
                <a:ea typeface="標楷體" pitchFamily="65" charset="-120"/>
              </a:rPr>
              <a:t>   </a:t>
            </a:r>
            <a:r>
              <a:rPr lang="en-US" altLang="zh-TW" sz="2800" smtClean="0">
                <a:latin typeface="標楷體" pitchFamily="65" charset="-120"/>
                <a:ea typeface="標楷體" pitchFamily="65" charset="-120"/>
              </a:rPr>
              <a:t>6,009</a:t>
            </a:r>
            <a:r>
              <a:rPr lang="zh-TW" altLang="en-US" sz="2800" smtClean="0">
                <a:latin typeface="標楷體" pitchFamily="65" charset="-120"/>
                <a:ea typeface="標楷體" pitchFamily="65" charset="-120"/>
              </a:rPr>
              <a:t>人</a:t>
            </a:r>
            <a:endParaRPr lang="en-US" altLang="zh-TW" sz="2800" smtClean="0">
              <a:latin typeface="標楷體" pitchFamily="65" charset="-120"/>
              <a:ea typeface="標楷體" pitchFamily="65" charset="-120"/>
            </a:endParaRPr>
          </a:p>
          <a:p>
            <a:r>
              <a:rPr lang="zh-TW" altLang="en-US" sz="2800" smtClean="0">
                <a:latin typeface="標楷體" pitchFamily="65" charset="-120"/>
                <a:ea typeface="標楷體" pitchFamily="65" charset="-120"/>
              </a:rPr>
              <a:t>新屋高中：   </a:t>
            </a:r>
            <a:r>
              <a:rPr lang="en-US" altLang="zh-TW" sz="2800" smtClean="0">
                <a:latin typeface="標楷體" pitchFamily="65" charset="-120"/>
                <a:ea typeface="標楷體" pitchFamily="65" charset="-120"/>
              </a:rPr>
              <a:t>138</a:t>
            </a:r>
            <a:r>
              <a:rPr lang="zh-TW" altLang="en-US" sz="2800" smtClean="0">
                <a:latin typeface="標楷體" pitchFamily="65" charset="-120"/>
                <a:ea typeface="標楷體" pitchFamily="65" charset="-120"/>
              </a:rPr>
              <a:t>人           </a:t>
            </a:r>
            <a:r>
              <a:rPr lang="en-US" altLang="zh-TW" sz="2800" smtClean="0">
                <a:latin typeface="標楷體" pitchFamily="65" charset="-120"/>
                <a:ea typeface="標楷體" pitchFamily="65" charset="-120"/>
              </a:rPr>
              <a:t>6,147</a:t>
            </a:r>
            <a:r>
              <a:rPr lang="zh-TW" altLang="en-US" sz="2800" smtClean="0">
                <a:latin typeface="標楷體" pitchFamily="65" charset="-120"/>
                <a:ea typeface="標楷體" pitchFamily="65" charset="-120"/>
              </a:rPr>
              <a:t>人</a:t>
            </a:r>
            <a:endParaRPr lang="en-US" altLang="zh-TW" sz="2800" smtClean="0">
              <a:latin typeface="標楷體" pitchFamily="65" charset="-120"/>
              <a:ea typeface="標楷體" pitchFamily="65" charset="-120"/>
            </a:endParaRPr>
          </a:p>
          <a:p>
            <a:r>
              <a:rPr lang="zh-TW" altLang="en-US" sz="2800" smtClean="0">
                <a:latin typeface="標楷體" pitchFamily="65" charset="-120"/>
                <a:ea typeface="標楷體" pitchFamily="65" charset="-120"/>
              </a:rPr>
              <a:t>中壢高商：   </a:t>
            </a:r>
            <a:r>
              <a:rPr lang="en-US" altLang="zh-TW" sz="2800" smtClean="0">
                <a:latin typeface="標楷體" pitchFamily="65" charset="-120"/>
                <a:ea typeface="標楷體" pitchFamily="65" charset="-120"/>
              </a:rPr>
              <a:t>138</a:t>
            </a:r>
            <a:r>
              <a:rPr lang="zh-TW" altLang="en-US" sz="2800" smtClean="0">
                <a:latin typeface="標楷體" pitchFamily="65" charset="-120"/>
                <a:ea typeface="標楷體" pitchFamily="65" charset="-120"/>
              </a:rPr>
              <a:t>人</a:t>
            </a:r>
            <a:r>
              <a:rPr lang="en-US" altLang="zh-TW" sz="2800" smtClean="0">
                <a:latin typeface="標楷體" pitchFamily="65" charset="-120"/>
                <a:ea typeface="標楷體" pitchFamily="65" charset="-120"/>
              </a:rPr>
              <a:t>(</a:t>
            </a:r>
            <a:r>
              <a:rPr lang="zh-TW" altLang="en-US" sz="2800" smtClean="0">
                <a:latin typeface="標楷體" pitchFamily="65" charset="-120"/>
                <a:ea typeface="標楷體" pitchFamily="65" charset="-120"/>
              </a:rPr>
              <a:t>綜合高中</a:t>
            </a:r>
            <a:r>
              <a:rPr lang="en-US" altLang="zh-TW" sz="2800" smtClean="0">
                <a:latin typeface="標楷體" pitchFamily="65" charset="-120"/>
                <a:ea typeface="標楷體" pitchFamily="65" charset="-120"/>
              </a:rPr>
              <a:t>)</a:t>
            </a:r>
            <a:r>
              <a:rPr lang="zh-TW" altLang="en-US" sz="2800" smtClean="0">
                <a:latin typeface="標楷體" pitchFamily="65" charset="-120"/>
                <a:ea typeface="標楷體" pitchFamily="65" charset="-120"/>
              </a:rPr>
              <a:t> </a:t>
            </a:r>
            <a:r>
              <a:rPr lang="en-US" altLang="zh-TW" sz="2800" smtClean="0">
                <a:latin typeface="標楷體" pitchFamily="65" charset="-120"/>
                <a:ea typeface="標楷體" pitchFamily="65" charset="-120"/>
              </a:rPr>
              <a:t>6,285</a:t>
            </a:r>
            <a:r>
              <a:rPr lang="zh-TW" altLang="en-US" sz="2800" smtClean="0">
                <a:latin typeface="標楷體" pitchFamily="65" charset="-120"/>
                <a:ea typeface="標楷體" pitchFamily="65" charset="-120"/>
              </a:rPr>
              <a:t>人</a:t>
            </a:r>
            <a:endParaRPr lang="en-US" altLang="zh-TW" sz="2800" smtClean="0">
              <a:latin typeface="標楷體" pitchFamily="65" charset="-120"/>
              <a:ea typeface="標楷體" pitchFamily="65" charset="-120"/>
            </a:endParaRPr>
          </a:p>
          <a:p>
            <a:r>
              <a:rPr lang="zh-TW" altLang="en-US" sz="2800" smtClean="0">
                <a:latin typeface="標楷體" pitchFamily="65" charset="-120"/>
                <a:ea typeface="標楷體" pitchFamily="65" charset="-120"/>
              </a:rPr>
              <a:t>龍潭高中：   </a:t>
            </a:r>
            <a:r>
              <a:rPr lang="en-US" altLang="zh-TW" sz="2800" smtClean="0">
                <a:latin typeface="標楷體" pitchFamily="65" charset="-120"/>
                <a:ea typeface="標楷體" pitchFamily="65" charset="-120"/>
              </a:rPr>
              <a:t>134</a:t>
            </a:r>
            <a:r>
              <a:rPr lang="zh-TW" altLang="en-US" sz="2800" smtClean="0">
                <a:latin typeface="標楷體" pitchFamily="65" charset="-120"/>
                <a:ea typeface="標楷體" pitchFamily="65" charset="-120"/>
              </a:rPr>
              <a:t>人           </a:t>
            </a:r>
            <a:r>
              <a:rPr lang="en-US" altLang="zh-TW" sz="2800" smtClean="0">
                <a:latin typeface="標楷體" pitchFamily="65" charset="-120"/>
                <a:ea typeface="標楷體" pitchFamily="65" charset="-120"/>
              </a:rPr>
              <a:t>6,419</a:t>
            </a:r>
            <a:r>
              <a:rPr lang="zh-TW" altLang="en-US" sz="2800" smtClean="0">
                <a:latin typeface="標楷體" pitchFamily="65" charset="-120"/>
                <a:ea typeface="標楷體" pitchFamily="65" charset="-120"/>
              </a:rPr>
              <a:t>人</a:t>
            </a:r>
            <a:endParaRPr lang="en-US" altLang="zh-TW" sz="2800" smtClean="0">
              <a:latin typeface="標楷體" pitchFamily="65" charset="-120"/>
              <a:ea typeface="標楷體" pitchFamily="65" charset="-120"/>
            </a:endParaRPr>
          </a:p>
          <a:p>
            <a:r>
              <a:rPr lang="zh-TW" altLang="en-US" sz="2800" smtClean="0">
                <a:latin typeface="標楷體" pitchFamily="65" charset="-120"/>
                <a:ea typeface="標楷體" pitchFamily="65" charset="-120"/>
              </a:rPr>
              <a:t>觀音高中：   </a:t>
            </a:r>
            <a:r>
              <a:rPr lang="en-US" altLang="zh-TW" sz="2800" smtClean="0">
                <a:latin typeface="標楷體" pitchFamily="65" charset="-120"/>
                <a:ea typeface="標楷體" pitchFamily="65" charset="-120"/>
              </a:rPr>
              <a:t>126</a:t>
            </a:r>
            <a:r>
              <a:rPr lang="zh-TW" altLang="en-US" sz="2800" smtClean="0">
                <a:latin typeface="標楷體" pitchFamily="65" charset="-120"/>
                <a:ea typeface="標楷體" pitchFamily="65" charset="-120"/>
              </a:rPr>
              <a:t>人           </a:t>
            </a:r>
            <a:r>
              <a:rPr lang="en-US" altLang="zh-TW" sz="2800" smtClean="0">
                <a:latin typeface="標楷體" pitchFamily="65" charset="-120"/>
                <a:ea typeface="標楷體" pitchFamily="65" charset="-120"/>
              </a:rPr>
              <a:t>6,545</a:t>
            </a:r>
            <a:r>
              <a:rPr lang="zh-TW" altLang="en-US" sz="2800" smtClean="0">
                <a:latin typeface="標楷體" pitchFamily="65" charset="-120"/>
                <a:ea typeface="標楷體" pitchFamily="65" charset="-120"/>
              </a:rPr>
              <a:t>人</a:t>
            </a:r>
            <a:endParaRPr lang="en-US" altLang="zh-TW" sz="2000" smtClean="0">
              <a:latin typeface="標楷體" pitchFamily="65" charset="-120"/>
              <a:ea typeface="標楷體" pitchFamily="65" charset="-120"/>
            </a:endParaRPr>
          </a:p>
        </p:txBody>
      </p:sp>
      <p:grpSp>
        <p:nvGrpSpPr>
          <p:cNvPr id="144388" name="群組 3"/>
          <p:cNvGrpSpPr>
            <a:grpSpLocks/>
          </p:cNvGrpSpPr>
          <p:nvPr/>
        </p:nvGrpSpPr>
        <p:grpSpPr bwMode="auto">
          <a:xfrm>
            <a:off x="4570413" y="1125538"/>
            <a:ext cx="1441450" cy="1439862"/>
            <a:chOff x="4427984" y="1657009"/>
            <a:chExt cx="1584176" cy="1737066"/>
          </a:xfrm>
        </p:grpSpPr>
        <p:sp>
          <p:nvSpPr>
            <p:cNvPr id="5" name="雲朵形圖說文字 1">
              <a:extLst>
                <a:ext uri="{FF2B5EF4-FFF2-40B4-BE49-F238E27FC236}">
                  <a16:creationId xmlns:a16="http://schemas.microsoft.com/office/drawing/2014/main" id="{EAD499F4-61AE-490B-9BAA-9B44E5B1DAB3}"/>
                </a:ext>
              </a:extLst>
            </p:cNvPr>
            <p:cNvSpPr/>
            <p:nvPr/>
          </p:nvSpPr>
          <p:spPr>
            <a:xfrm>
              <a:off x="4427984" y="1657009"/>
              <a:ext cx="1512643" cy="1737066"/>
            </a:xfrm>
            <a:prstGeom prst="cloudCallout">
              <a:avLst>
                <a:gd name="adj1" fmla="val -71468"/>
                <a:gd name="adj2" fmla="val 5625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4390" name="文字方塊 2"/>
            <p:cNvSpPr txBox="1">
              <a:spLocks noChangeArrowheads="1"/>
            </p:cNvSpPr>
            <p:nvPr/>
          </p:nvSpPr>
          <p:spPr bwMode="auto">
            <a:xfrm>
              <a:off x="4572000" y="1830714"/>
              <a:ext cx="1440160" cy="144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itchFamily="34" charset="0"/>
                </a:defRPr>
              </a:lvl1pPr>
              <a:lvl2pPr marL="742950" indent="-285750">
                <a:spcBef>
                  <a:spcPct val="20000"/>
                </a:spcBef>
                <a:buBlip>
                  <a:blip r:embed="rId3"/>
                </a:buBlip>
                <a:defRPr sz="2800">
                  <a:solidFill>
                    <a:srgbClr val="104031"/>
                  </a:solidFill>
                  <a:latin typeface="Verdana" pitchFamily="34" charset="0"/>
                </a:defRPr>
              </a:lvl2pPr>
              <a:lvl3pPr marL="1143000" indent="-228600">
                <a:spcBef>
                  <a:spcPct val="20000"/>
                </a:spcBef>
                <a:buBlip>
                  <a:blip r:embed="rId2"/>
                </a:buBlip>
                <a:defRPr sz="2400">
                  <a:solidFill>
                    <a:srgbClr val="104031"/>
                  </a:solidFill>
                  <a:latin typeface="Verdana" pitchFamily="34" charset="0"/>
                </a:defRPr>
              </a:lvl3pPr>
              <a:lvl4pPr marL="1600200" indent="-228600">
                <a:spcBef>
                  <a:spcPct val="20000"/>
                </a:spcBef>
                <a:buBlip>
                  <a:blip r:embed="rId3"/>
                </a:buBlip>
                <a:defRPr sz="2000">
                  <a:solidFill>
                    <a:srgbClr val="104031"/>
                  </a:solidFill>
                  <a:latin typeface="Verdana" pitchFamily="34" charset="0"/>
                </a:defRPr>
              </a:lvl4pPr>
              <a:lvl5pPr marL="2057400" indent="-228600">
                <a:spcBef>
                  <a:spcPct val="20000"/>
                </a:spcBef>
                <a:buBlip>
                  <a:blip r:embed="rId2"/>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itchFamily="34" charset="0"/>
                </a:defRPr>
              </a:lvl9pPr>
            </a:lstStyle>
            <a:p>
              <a:pPr eaLnBrk="1" hangingPunct="1">
                <a:spcBef>
                  <a:spcPct val="0"/>
                </a:spcBef>
                <a:buFontTx/>
                <a:buNone/>
              </a:pPr>
              <a:r>
                <a:rPr lang="zh-TW" altLang="en-US" sz="1800" b="1">
                  <a:solidFill>
                    <a:srgbClr val="FFFF00"/>
                  </a:solidFill>
                  <a:latin typeface="標楷體" pitchFamily="65" charset="-120"/>
                  <a:ea typeface="標楷體" pitchFamily="65" charset="-120"/>
                </a:rPr>
                <a:t>注意</a:t>
              </a:r>
              <a:r>
                <a:rPr lang="en-US" altLang="zh-TW" sz="1800" b="1">
                  <a:solidFill>
                    <a:srgbClr val="FFFF00"/>
                  </a:solidFill>
                  <a:latin typeface="標楷體" pitchFamily="65" charset="-120"/>
                  <a:ea typeface="標楷體" pitchFamily="65" charset="-120"/>
                </a:rPr>
                <a:t>!</a:t>
              </a:r>
            </a:p>
            <a:p>
              <a:pPr eaLnBrk="1" hangingPunct="1">
                <a:spcBef>
                  <a:spcPct val="0"/>
                </a:spcBef>
                <a:buFontTx/>
                <a:buNone/>
              </a:pPr>
              <a:r>
                <a:rPr lang="zh-TW" altLang="en-US" sz="1800" b="1">
                  <a:solidFill>
                    <a:srgbClr val="FFFF00"/>
                  </a:solidFill>
                  <a:latin typeface="標楷體" pitchFamily="65" charset="-120"/>
                  <a:ea typeface="標楷體" pitchFamily="65" charset="-120"/>
                </a:rPr>
                <a:t>非學校排序，請適性選擇。</a:t>
              </a:r>
            </a:p>
          </p:txBody>
        </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mtClean="0">
                <a:ln>
                  <a:noFill/>
                </a:ln>
                <a:ea typeface="標楷體" pitchFamily="65" charset="-120"/>
              </a:rPr>
              <a:t>志願規畫範例</a:t>
            </a:r>
          </a:p>
        </p:txBody>
      </p:sp>
      <p:sp>
        <p:nvSpPr>
          <p:cNvPr id="145411" name="內容版面配置區 2"/>
          <p:cNvSpPr>
            <a:spLocks noGrp="1"/>
          </p:cNvSpPr>
          <p:nvPr>
            <p:ph idx="4294967295"/>
          </p:nvPr>
        </p:nvSpPr>
        <p:spPr>
          <a:xfrm>
            <a:off x="138113" y="1811338"/>
            <a:ext cx="8964612" cy="3124200"/>
          </a:xfrm>
        </p:spPr>
        <p:txBody>
          <a:bodyPr/>
          <a:lstStyle/>
          <a:p>
            <a:r>
              <a:rPr lang="zh-TW" altLang="en-US" smtClean="0">
                <a:latin typeface="標楷體" pitchFamily="65" charset="-120"/>
                <a:ea typeface="標楷體" pitchFamily="65" charset="-120"/>
              </a:rPr>
              <a:t>小明個別序位累積人數區間為</a:t>
            </a:r>
            <a:r>
              <a:rPr lang="en-US" altLang="zh-TW" smtClean="0">
                <a:latin typeface="標楷體" pitchFamily="65" charset="-120"/>
                <a:ea typeface="標楷體" pitchFamily="65" charset="-120"/>
              </a:rPr>
              <a:t>710~810</a:t>
            </a:r>
          </a:p>
          <a:p>
            <a:r>
              <a:rPr lang="zh-TW" altLang="en-US" smtClean="0">
                <a:latin typeface="標楷體" pitchFamily="65" charset="-120"/>
                <a:ea typeface="標楷體" pitchFamily="65" charset="-120"/>
              </a:rPr>
              <a:t>可以填第一志願</a:t>
            </a: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夢幻志願</a:t>
            </a: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武陵高中</a:t>
            </a:r>
            <a:r>
              <a:rPr lang="en-US" altLang="zh-TW" smtClean="0">
                <a:latin typeface="標楷體" pitchFamily="65" charset="-120"/>
                <a:ea typeface="標楷體" pitchFamily="65" charset="-120"/>
              </a:rPr>
              <a:t>(</a:t>
            </a:r>
            <a:r>
              <a:rPr lang="zh-TW" altLang="en-US" smtClean="0">
                <a:latin typeface="標楷體" pitchFamily="65" charset="-120"/>
                <a:ea typeface="標楷體" pitchFamily="65" charset="-120"/>
              </a:rPr>
              <a:t>邊緣，可拼</a:t>
            </a:r>
            <a:r>
              <a:rPr lang="en-US" altLang="zh-TW" smtClean="0">
                <a:latin typeface="標楷體" pitchFamily="65" charset="-120"/>
                <a:ea typeface="標楷體" pitchFamily="65" charset="-120"/>
              </a:rPr>
              <a:t>)</a:t>
            </a:r>
          </a:p>
          <a:p>
            <a:r>
              <a:rPr lang="zh-TW" altLang="en-US" smtClean="0">
                <a:latin typeface="標楷體" pitchFamily="65" charset="-120"/>
                <a:ea typeface="標楷體" pitchFamily="65" charset="-120"/>
              </a:rPr>
              <a:t>第二志願桃園高中或中大壢中</a:t>
            </a:r>
            <a:endParaRPr lang="en-US" altLang="zh-TW" smtClean="0">
              <a:latin typeface="標楷體" pitchFamily="65" charset="-120"/>
              <a:ea typeface="標楷體" pitchFamily="65" charset="-120"/>
            </a:endParaRPr>
          </a:p>
          <a:p>
            <a:r>
              <a:rPr lang="zh-TW" altLang="en-US" smtClean="0">
                <a:latin typeface="標楷體" pitchFamily="65" charset="-120"/>
                <a:ea typeface="標楷體" pitchFamily="65" charset="-120"/>
              </a:rPr>
              <a:t>第三志願中大壢中或桃園高中</a:t>
            </a:r>
            <a:endParaRPr lang="en-US" altLang="zh-TW" smtClean="0">
              <a:latin typeface="標楷體" pitchFamily="65" charset="-120"/>
              <a:ea typeface="標楷體" pitchFamily="65" charset="-120"/>
            </a:endParaRPr>
          </a:p>
          <a:p>
            <a:endParaRPr lang="zh-TW" altLang="en-US" smtClean="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圖片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D975251B-CDC1-4157-9AA6-1D786964724E}"/>
              </a:ext>
            </a:extLst>
          </p:cNvPr>
          <p:cNvSpPr txBox="1">
            <a:spLocks noChangeArrowheads="1"/>
          </p:cNvSpPr>
          <p:nvPr/>
        </p:nvSpPr>
        <p:spPr bwMode="auto">
          <a:xfrm>
            <a:off x="5292755" y="4868923"/>
            <a:ext cx="2087563"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9</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~10</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2242~2492</a:t>
            </a:r>
          </a:p>
        </p:txBody>
      </p:sp>
      <p:sp>
        <p:nvSpPr>
          <p:cNvPr id="3" name="矩形 2">
            <a:extLst>
              <a:ext uri="{FF2B5EF4-FFF2-40B4-BE49-F238E27FC236}">
                <a16:creationId xmlns:a16="http://schemas.microsoft.com/office/drawing/2014/main" id="{8008866E-9170-4F56-BEAC-B7C00D9B31FD}"/>
              </a:ext>
            </a:extLst>
          </p:cNvPr>
          <p:cNvSpPr/>
          <p:nvPr/>
        </p:nvSpPr>
        <p:spPr>
          <a:xfrm>
            <a:off x="250855" y="2344798"/>
            <a:ext cx="3673475"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Text Box 31">
            <a:extLst>
              <a:ext uri="{FF2B5EF4-FFF2-40B4-BE49-F238E27FC236}">
                <a16:creationId xmlns:a16="http://schemas.microsoft.com/office/drawing/2014/main" id="{A4F99D33-4F30-4EE5-8FEB-F3BB258BD60A}"/>
              </a:ext>
            </a:extLst>
          </p:cNvPr>
          <p:cNvSpPr txBox="1">
            <a:spLocks noChangeArrowheads="1"/>
          </p:cNvSpPr>
          <p:nvPr/>
        </p:nvSpPr>
        <p:spPr bwMode="auto">
          <a:xfrm>
            <a:off x="5508655" y="4005263"/>
            <a:ext cx="2519363"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3600">
                <a:solidFill>
                  <a:schemeClr val="tx2"/>
                </a:solidFill>
                <a:ea typeface="標楷體" pitchFamily="65" charset="-120"/>
              </a:rPr>
              <a:t>夢幻生</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圖片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2" y="23813"/>
            <a:ext cx="9144001"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itchFamily="34" charset="0"/>
              </a:defRPr>
            </a:lvl1pPr>
            <a:lvl2pPr marL="742950" indent="-285750">
              <a:spcBef>
                <a:spcPct val="20000"/>
              </a:spcBef>
              <a:buBlip>
                <a:blip r:embed="rId5"/>
              </a:buBlip>
              <a:defRPr sz="2800">
                <a:solidFill>
                  <a:srgbClr val="104031"/>
                </a:solidFill>
                <a:latin typeface="Verdana" pitchFamily="34" charset="0"/>
              </a:defRPr>
            </a:lvl2pPr>
            <a:lvl3pPr marL="1143000" indent="-228600">
              <a:spcBef>
                <a:spcPct val="20000"/>
              </a:spcBef>
              <a:buBlip>
                <a:blip r:embed="rId4"/>
              </a:buBlip>
              <a:defRPr sz="2400">
                <a:solidFill>
                  <a:srgbClr val="104031"/>
                </a:solidFill>
                <a:latin typeface="Verdana" pitchFamily="34" charset="0"/>
              </a:defRPr>
            </a:lvl3pPr>
            <a:lvl4pPr marL="1600200" indent="-228600">
              <a:spcBef>
                <a:spcPct val="20000"/>
              </a:spcBef>
              <a:buBlip>
                <a:blip r:embed="rId5"/>
              </a:buBlip>
              <a:defRPr sz="2000">
                <a:solidFill>
                  <a:srgbClr val="104031"/>
                </a:solidFill>
                <a:latin typeface="Verdana" pitchFamily="34" charset="0"/>
              </a:defRPr>
            </a:lvl4pPr>
            <a:lvl5pPr marL="2057400" indent="-228600">
              <a:spcBef>
                <a:spcPct val="20000"/>
              </a:spcBef>
              <a:buBlip>
                <a:blip r:embed="rId4"/>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itchFamily="34" charset="0"/>
              </a:defRPr>
            </a:lvl9pPr>
          </a:lstStyle>
          <a:p>
            <a:pPr>
              <a:spcBef>
                <a:spcPct val="0"/>
              </a:spcBef>
              <a:buFontTx/>
              <a:buNone/>
            </a:pPr>
            <a:fld id="{D1016495-B787-4287-BD9A-D47404FACDA8}" type="slidenum">
              <a:rPr lang="en-US" altLang="zh-TW" sz="1200">
                <a:solidFill>
                  <a:srgbClr val="0C3226"/>
                </a:solidFill>
              </a:rPr>
              <a:pPr>
                <a:spcBef>
                  <a:spcPct val="0"/>
                </a:spcBef>
                <a:buFontTx/>
                <a:buNone/>
              </a:pPr>
              <a:t>8</a:t>
            </a:fld>
            <a:endParaRPr lang="en-US" altLang="zh-TW" sz="1200">
              <a:solidFill>
                <a:srgbClr val="0C3226"/>
              </a:solidFill>
            </a:endParaRPr>
          </a:p>
        </p:txBody>
      </p:sp>
      <p:sp>
        <p:nvSpPr>
          <p:cNvPr id="8" name="矩形 7">
            <a:extLst>
              <a:ext uri="{FF2B5EF4-FFF2-40B4-BE49-F238E27FC236}">
                <a16:creationId xmlns:a16="http://schemas.microsoft.com/office/drawing/2014/main" id="{995C5E09-F5BB-42C8-8793-2DCCC5FBBDA1}"/>
              </a:ext>
            </a:extLst>
          </p:cNvPr>
          <p:cNvSpPr/>
          <p:nvPr/>
        </p:nvSpPr>
        <p:spPr>
          <a:xfrm>
            <a:off x="95252" y="2186048"/>
            <a:ext cx="8951913" cy="2016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矩形 2">
            <a:extLst>
              <a:ext uri="{FF2B5EF4-FFF2-40B4-BE49-F238E27FC236}">
                <a16:creationId xmlns:a16="http://schemas.microsoft.com/office/drawing/2014/main" id="{794F21DF-F28A-4867-AE52-1427FC242016}"/>
              </a:ext>
            </a:extLst>
          </p:cNvPr>
          <p:cNvSpPr/>
          <p:nvPr/>
        </p:nvSpPr>
        <p:spPr>
          <a:xfrm>
            <a:off x="5435601" y="23813"/>
            <a:ext cx="3384550" cy="431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pic>
        <p:nvPicPr>
          <p:cNvPr id="68614" name="圖片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5597585"/>
            <a:ext cx="91440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id="{26BBB8CB-64CD-4644-9E89-63199E13F4E1}"/>
              </a:ext>
            </a:extLst>
          </p:cNvPr>
          <p:cNvSpPr/>
          <p:nvPr/>
        </p:nvSpPr>
        <p:spPr>
          <a:xfrm>
            <a:off x="3059138" y="5592763"/>
            <a:ext cx="3889375" cy="431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105"/>
          <p:cNvSpPr>
            <a:spLocks noChangeArrowheads="1"/>
          </p:cNvSpPr>
          <p:nvPr/>
        </p:nvSpPr>
        <p:spPr bwMode="gray">
          <a:xfrm>
            <a:off x="4140201" y="1557338"/>
            <a:ext cx="5003800" cy="5300662"/>
          </a:xfrm>
          <a:prstGeom prst="roundRect">
            <a:avLst>
              <a:gd name="adj" fmla="val 3037"/>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lIns="46800" rIns="46800" anchor="ctr"/>
          <a:lstStyle>
            <a:lvl1pPr marL="342900" indent="-342900">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spcBef>
                <a:spcPct val="0"/>
              </a:spcBef>
              <a:buClr>
                <a:srgbClr val="C00000"/>
              </a:buClr>
              <a:buFont typeface="Wingdings" pitchFamily="2" charset="2"/>
              <a:buChar char="Ø"/>
            </a:pPr>
            <a:r>
              <a:rPr kumimoji="0" lang="en-US" altLang="zh-TW">
                <a:solidFill>
                  <a:srgbClr val="080808"/>
                </a:solidFill>
                <a:latin typeface="微軟正黑體" pitchFamily="34" charset="-120"/>
                <a:ea typeface="微軟正黑體" pitchFamily="34" charset="-120"/>
              </a:rPr>
              <a:t>100</a:t>
            </a:r>
            <a:r>
              <a:rPr kumimoji="0" lang="zh-TW" altLang="en-US">
                <a:solidFill>
                  <a:srgbClr val="080808"/>
                </a:solidFill>
                <a:latin typeface="微軟正黑體" pitchFamily="34" charset="-120"/>
                <a:ea typeface="微軟正黑體" pitchFamily="34" charset="-120"/>
              </a:rPr>
              <a:t>學年度起，新生每人一冊（</a:t>
            </a:r>
            <a:r>
              <a:rPr kumimoji="0" lang="en-US" altLang="zh-TW">
                <a:solidFill>
                  <a:srgbClr val="080808"/>
                </a:solidFill>
                <a:latin typeface="微軟正黑體" pitchFamily="34" charset="-120"/>
                <a:ea typeface="微軟正黑體" pitchFamily="34" charset="-120"/>
              </a:rPr>
              <a:t>101</a:t>
            </a:r>
            <a:r>
              <a:rPr kumimoji="0" lang="zh-TW" altLang="en-US">
                <a:solidFill>
                  <a:srgbClr val="080808"/>
                </a:solidFill>
                <a:latin typeface="微軟正黑體" pitchFamily="34" charset="-120"/>
                <a:ea typeface="微軟正黑體" pitchFamily="34" charset="-120"/>
              </a:rPr>
              <a:t>學年度微調）</a:t>
            </a:r>
            <a:endParaRPr kumimoji="0" lang="en-US" altLang="zh-TW">
              <a:solidFill>
                <a:srgbClr val="080808"/>
              </a:solidFill>
              <a:latin typeface="微軟正黑體" pitchFamily="34" charset="-120"/>
              <a:ea typeface="微軟正黑體" pitchFamily="34" charset="-120"/>
            </a:endParaRPr>
          </a:p>
          <a:p>
            <a:pPr>
              <a:spcBef>
                <a:spcPct val="0"/>
              </a:spcBef>
              <a:buClr>
                <a:srgbClr val="C00000"/>
              </a:buClr>
              <a:buFont typeface="Wingdings" pitchFamily="2" charset="2"/>
              <a:buChar char="Ø"/>
            </a:pPr>
            <a:r>
              <a:rPr kumimoji="0" lang="zh-TW" altLang="en-US" b="1">
                <a:solidFill>
                  <a:schemeClr val="hlink"/>
                </a:solidFill>
                <a:latin typeface="微軟正黑體" pitchFamily="34" charset="-120"/>
                <a:ea typeface="微軟正黑體" pitchFamily="34" charset="-120"/>
              </a:rPr>
              <a:t>手冊可幫助學生</a:t>
            </a:r>
            <a:r>
              <a:rPr kumimoji="0" lang="zh-TW" altLang="zh-TW" b="1">
                <a:solidFill>
                  <a:schemeClr val="hlink"/>
                </a:solidFill>
                <a:latin typeface="微軟正黑體" pitchFamily="34" charset="-120"/>
                <a:ea typeface="微軟正黑體" pitchFamily="34" charset="-120"/>
              </a:rPr>
              <a:t>澄清</a:t>
            </a:r>
            <a:r>
              <a:rPr kumimoji="0" lang="zh-TW" altLang="en-US" b="1">
                <a:solidFill>
                  <a:schemeClr val="hlink"/>
                </a:solidFill>
                <a:latin typeface="微軟正黑體" pitchFamily="34" charset="-120"/>
                <a:ea typeface="微軟正黑體" pitchFamily="34" charset="-120"/>
              </a:rPr>
              <a:t>個人</a:t>
            </a:r>
            <a:r>
              <a:rPr kumimoji="0" lang="zh-TW" altLang="zh-TW" b="1">
                <a:solidFill>
                  <a:schemeClr val="hlink"/>
                </a:solidFill>
                <a:latin typeface="微軟正黑體" pitchFamily="34" charset="-120"/>
                <a:ea typeface="微軟正黑體" pitchFamily="34" charset="-120"/>
              </a:rPr>
              <a:t>的</a:t>
            </a:r>
            <a:r>
              <a:rPr kumimoji="0" lang="zh-TW" altLang="en-US" b="1">
                <a:solidFill>
                  <a:schemeClr val="hlink"/>
                </a:solidFill>
                <a:latin typeface="微軟正黑體" pitchFamily="34" charset="-120"/>
                <a:ea typeface="微軟正黑體" pitchFamily="34" charset="-120"/>
              </a:rPr>
              <a:t>性向、興趣、價值觀，瞭</a:t>
            </a:r>
            <a:r>
              <a:rPr kumimoji="0" lang="zh-TW" altLang="zh-TW" b="1">
                <a:solidFill>
                  <a:schemeClr val="hlink"/>
                </a:solidFill>
                <a:latin typeface="微軟正黑體" pitchFamily="34" charset="-120"/>
                <a:ea typeface="微軟正黑體" pitchFamily="34" charset="-120"/>
              </a:rPr>
              <a:t>解</a:t>
            </a:r>
            <a:r>
              <a:rPr kumimoji="0" lang="zh-TW" altLang="en-US" b="1">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a:solidFill>
                <a:schemeClr val="hlink"/>
              </a:solidFill>
              <a:latin typeface="微軟正黑體" pitchFamily="34" charset="-120"/>
              <a:ea typeface="微軟正黑體" pitchFamily="34" charset="-120"/>
            </a:endParaRPr>
          </a:p>
        </p:txBody>
      </p:sp>
      <p:sp>
        <p:nvSpPr>
          <p:cNvPr id="148483" name="矩形 5"/>
          <p:cNvSpPr>
            <a:spLocks noChangeArrowheads="1"/>
          </p:cNvSpPr>
          <p:nvPr/>
        </p:nvSpPr>
        <p:spPr bwMode="auto">
          <a:xfrm>
            <a:off x="0" y="908110"/>
            <a:ext cx="9144000" cy="504825"/>
          </a:xfrm>
          <a:prstGeom prst="rect">
            <a:avLst/>
          </a:prstGeom>
          <a:solidFill>
            <a:srgbClr val="FFCCFF"/>
          </a:solidFill>
          <a:ln w="25400" algn="ctr">
            <a:solidFill>
              <a:srgbClr val="FF33CC"/>
            </a:solidFill>
            <a:round/>
            <a:headEnd/>
            <a:tailEnd/>
          </a:ln>
        </p:spPr>
        <p:txBody>
          <a:bodyPr anchor="ctr"/>
          <a:lstStyle>
            <a:lvl1pPr marL="165100" indent="-165100">
              <a:spcBef>
                <a:spcPct val="20000"/>
              </a:spcBef>
              <a:buBlip>
                <a:blip r:embed="rId3"/>
              </a:buBlip>
              <a:defRPr sz="3200">
                <a:solidFill>
                  <a:srgbClr val="104031"/>
                </a:solidFill>
                <a:latin typeface="Verdana" pitchFamily="34" charset="0"/>
              </a:defRPr>
            </a:lvl1pPr>
            <a:lvl2pPr marL="742950" indent="-285750">
              <a:spcBef>
                <a:spcPct val="20000"/>
              </a:spcBef>
              <a:buBlip>
                <a:blip r:embed="rId4"/>
              </a:buBlip>
              <a:defRPr sz="2800">
                <a:solidFill>
                  <a:srgbClr val="104031"/>
                </a:solidFill>
                <a:latin typeface="Verdana" pitchFamily="34" charset="0"/>
              </a:defRPr>
            </a:lvl2pPr>
            <a:lvl3pPr marL="1143000" indent="-228600">
              <a:spcBef>
                <a:spcPct val="20000"/>
              </a:spcBef>
              <a:buBlip>
                <a:blip r:embed="rId3"/>
              </a:buBlip>
              <a:defRPr sz="2400">
                <a:solidFill>
                  <a:srgbClr val="104031"/>
                </a:solidFill>
                <a:latin typeface="Verdana" pitchFamily="34" charset="0"/>
              </a:defRPr>
            </a:lvl3pPr>
            <a:lvl4pPr marL="1600200" indent="-228600">
              <a:spcBef>
                <a:spcPct val="20000"/>
              </a:spcBef>
              <a:buBlip>
                <a:blip r:embed="rId4"/>
              </a:buBlip>
              <a:defRPr sz="2000">
                <a:solidFill>
                  <a:srgbClr val="104031"/>
                </a:solidFill>
                <a:latin typeface="Verdana" pitchFamily="34" charset="0"/>
              </a:defRPr>
            </a:lvl4pPr>
            <a:lvl5pPr marL="2057400" indent="-228600">
              <a:spcBef>
                <a:spcPct val="20000"/>
              </a:spcBef>
              <a:buBlip>
                <a:blip r:embed="rId3"/>
              </a:buBlip>
              <a:defRPr sz="2000">
                <a:solidFill>
                  <a:srgbClr val="104031"/>
                </a:solidFill>
                <a:latin typeface="Verdana"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itchFamily="34" charset="0"/>
              </a:defRPr>
            </a:lvl9pPr>
          </a:lstStyle>
          <a:p>
            <a:pPr algn="just">
              <a:spcBef>
                <a:spcPct val="0"/>
              </a:spcBef>
              <a:buFontTx/>
              <a:buNone/>
            </a:pPr>
            <a:r>
              <a:rPr lang="zh-TW" altLang="en-US" sz="2800" b="1">
                <a:solidFill>
                  <a:srgbClr val="C00000"/>
                </a:solidFill>
                <a:latin typeface="微軟正黑體" pitchFamily="34" charset="-120"/>
                <a:ea typeface="微軟正黑體" pitchFamily="34" charset="-120"/>
                <a:sym typeface="Wingdings" pitchFamily="2" charset="2"/>
              </a:rPr>
              <a:t></a:t>
            </a:r>
            <a:r>
              <a:rPr lang="zh-TW" altLang="en-US" sz="2800" b="1">
                <a:solidFill>
                  <a:srgbClr val="990000"/>
                </a:solidFill>
                <a:latin typeface="微軟正黑體" pitchFamily="34" charset="-120"/>
                <a:ea typeface="微軟正黑體" pitchFamily="34" charset="-120"/>
                <a:sym typeface="Wingdings" pitchFamily="2" charset="2"/>
              </a:rPr>
              <a:t>國中學生生涯輔導紀錄手冊</a:t>
            </a:r>
            <a:endParaRPr lang="zh-TW" altLang="zh-TW" sz="2800" b="1">
              <a:solidFill>
                <a:schemeClr val="tx1"/>
              </a:solidFill>
              <a:latin typeface="微軟正黑體" pitchFamily="34" charset="-120"/>
              <a:ea typeface="微軟正黑體" pitchFamily="34" charset="-120"/>
            </a:endParaRPr>
          </a:p>
        </p:txBody>
      </p:sp>
      <p:pic>
        <p:nvPicPr>
          <p:cNvPr id="148484" name="圖片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493" y="1412875"/>
            <a:ext cx="4122737"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3" descr="Capture_2016_05_10_20_35_41_57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450" y="0"/>
            <a:ext cx="7164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圖片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7959C8E2-B2B3-4F37-B81C-652D15D8E546}"/>
              </a:ext>
            </a:extLst>
          </p:cNvPr>
          <p:cNvSpPr txBox="1">
            <a:spLocks noChangeArrowheads="1"/>
          </p:cNvSpPr>
          <p:nvPr/>
        </p:nvSpPr>
        <p:spPr bwMode="auto">
          <a:xfrm>
            <a:off x="5292726" y="4868923"/>
            <a:ext cx="2592388"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0.01</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~1.13</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1~237</a:t>
            </a:r>
          </a:p>
        </p:txBody>
      </p:sp>
      <p:sp>
        <p:nvSpPr>
          <p:cNvPr id="3" name="矩形 2">
            <a:extLst>
              <a:ext uri="{FF2B5EF4-FFF2-40B4-BE49-F238E27FC236}">
                <a16:creationId xmlns:a16="http://schemas.microsoft.com/office/drawing/2014/main" id="{9BBA8452-4EEC-4327-A2F9-B558DB4009E8}"/>
              </a:ext>
            </a:extLst>
          </p:cNvPr>
          <p:cNvSpPr/>
          <p:nvPr/>
        </p:nvSpPr>
        <p:spPr>
          <a:xfrm>
            <a:off x="250855" y="1628775"/>
            <a:ext cx="4392613"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Text Box 31">
            <a:extLst>
              <a:ext uri="{FF2B5EF4-FFF2-40B4-BE49-F238E27FC236}">
                <a16:creationId xmlns:a16="http://schemas.microsoft.com/office/drawing/2014/main" id="{A8EB8919-5A53-4417-930D-8D0C1F5F3883}"/>
              </a:ext>
            </a:extLst>
          </p:cNvPr>
          <p:cNvSpPr txBox="1">
            <a:spLocks noChangeArrowheads="1"/>
          </p:cNvSpPr>
          <p:nvPr/>
        </p:nvSpPr>
        <p:spPr bwMode="auto">
          <a:xfrm>
            <a:off x="5508655" y="4129088"/>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甲生</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圖片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68855" y="0"/>
            <a:ext cx="47466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421DB64-632A-4350-B3C9-08FA919A0D6E}"/>
              </a:ext>
            </a:extLst>
          </p:cNvPr>
          <p:cNvSpPr/>
          <p:nvPr/>
        </p:nvSpPr>
        <p:spPr>
          <a:xfrm>
            <a:off x="107951" y="549275"/>
            <a:ext cx="9001125" cy="50323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269D671-3D29-4F8F-9516-75D227DA645A}"/>
              </a:ext>
            </a:extLst>
          </p:cNvPr>
          <p:cNvSpPr/>
          <p:nvPr/>
        </p:nvSpPr>
        <p:spPr>
          <a:xfrm>
            <a:off x="7956550" y="3573471"/>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圖片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62477" y="22225"/>
            <a:ext cx="45815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圖片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5" name="Text Box 31">
            <a:extLst>
              <a:ext uri="{FF2B5EF4-FFF2-40B4-BE49-F238E27FC236}">
                <a16:creationId xmlns:a16="http://schemas.microsoft.com/office/drawing/2014/main" id="{CAF3E83C-3CDC-4385-9D57-247C28E5D2A5}"/>
              </a:ext>
            </a:extLst>
          </p:cNvPr>
          <p:cNvSpPr txBox="1">
            <a:spLocks noChangeArrowheads="1"/>
          </p:cNvSpPr>
          <p:nvPr/>
        </p:nvSpPr>
        <p:spPr bwMode="auto">
          <a:xfrm>
            <a:off x="5795993" y="414972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乙生</a:t>
            </a:r>
          </a:p>
        </p:txBody>
      </p:sp>
      <p:sp>
        <p:nvSpPr>
          <p:cNvPr id="242693" name="Text Box 5">
            <a:extLst>
              <a:ext uri="{FF2B5EF4-FFF2-40B4-BE49-F238E27FC236}">
                <a16:creationId xmlns:a16="http://schemas.microsoft.com/office/drawing/2014/main" id="{C85CD9A1-BB8E-4D68-9190-53F8FDDD672E}"/>
              </a:ext>
            </a:extLst>
          </p:cNvPr>
          <p:cNvSpPr txBox="1">
            <a:spLocks noChangeArrowheads="1"/>
          </p:cNvSpPr>
          <p:nvPr/>
        </p:nvSpPr>
        <p:spPr bwMode="auto">
          <a:xfrm>
            <a:off x="5292755" y="4868923"/>
            <a:ext cx="2519363"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0.01</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~1.13</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1~237</a:t>
            </a:r>
          </a:p>
        </p:txBody>
      </p:sp>
      <p:sp>
        <p:nvSpPr>
          <p:cNvPr id="3" name="矩形 2">
            <a:extLst>
              <a:ext uri="{FF2B5EF4-FFF2-40B4-BE49-F238E27FC236}">
                <a16:creationId xmlns:a16="http://schemas.microsoft.com/office/drawing/2014/main" id="{1B4D066F-6DD6-47F1-AAAE-BF74DAC60937}"/>
              </a:ext>
            </a:extLst>
          </p:cNvPr>
          <p:cNvSpPr/>
          <p:nvPr/>
        </p:nvSpPr>
        <p:spPr>
          <a:xfrm>
            <a:off x="179388" y="1700221"/>
            <a:ext cx="4392612"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5400"/>
            <a:ext cx="4572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圖片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68825" y="25400"/>
            <a:ext cx="4572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6FF61CC6-CE7F-41A1-9235-11F589049337}"/>
              </a:ext>
            </a:extLst>
          </p:cNvPr>
          <p:cNvSpPr/>
          <p:nvPr/>
        </p:nvSpPr>
        <p:spPr>
          <a:xfrm>
            <a:off x="34925" y="765175"/>
            <a:ext cx="8820150" cy="503238"/>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0811CAC8-8495-4F67-BC0E-244B911D8CDA}"/>
              </a:ext>
            </a:extLst>
          </p:cNvPr>
          <p:cNvSpPr/>
          <p:nvPr/>
        </p:nvSpPr>
        <p:spPr>
          <a:xfrm>
            <a:off x="7885143" y="3546475"/>
            <a:ext cx="574675"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38" y="44450"/>
            <a:ext cx="4624388"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65650" y="53980"/>
            <a:ext cx="457835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B68034F0-8541-471A-AA14-A095E2654178}"/>
              </a:ext>
            </a:extLst>
          </p:cNvPr>
          <p:cNvSpPr/>
          <p:nvPr/>
        </p:nvSpPr>
        <p:spPr>
          <a:xfrm>
            <a:off x="8172480" y="5157788"/>
            <a:ext cx="792163" cy="792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4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8B7CF51E-C600-4199-9015-85FA784EFAC4}"/>
              </a:ext>
            </a:extLst>
          </p:cNvPr>
          <p:cNvSpPr txBox="1">
            <a:spLocks noChangeArrowheads="1"/>
          </p:cNvSpPr>
          <p:nvPr/>
        </p:nvSpPr>
        <p:spPr bwMode="auto">
          <a:xfrm>
            <a:off x="6156355" y="4292660"/>
            <a:ext cx="1368425" cy="646113"/>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丙生</a:t>
            </a:r>
          </a:p>
        </p:txBody>
      </p:sp>
      <p:sp>
        <p:nvSpPr>
          <p:cNvPr id="162824" name="Text Box 8">
            <a:extLst>
              <a:ext uri="{FF2B5EF4-FFF2-40B4-BE49-F238E27FC236}">
                <a16:creationId xmlns:a16="http://schemas.microsoft.com/office/drawing/2014/main" id="{4835B145-61DE-4130-97E4-F04D348F78D4}"/>
              </a:ext>
            </a:extLst>
          </p:cNvPr>
          <p:cNvSpPr txBox="1">
            <a:spLocks noChangeArrowheads="1"/>
          </p:cNvSpPr>
          <p:nvPr/>
        </p:nvSpPr>
        <p:spPr bwMode="auto">
          <a:xfrm>
            <a:off x="5364193" y="4941948"/>
            <a:ext cx="3108325"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41.86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~42.35</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8805~8910</a:t>
            </a:r>
          </a:p>
        </p:txBody>
      </p:sp>
      <p:sp>
        <p:nvSpPr>
          <p:cNvPr id="6" name="矩形 5">
            <a:extLst>
              <a:ext uri="{FF2B5EF4-FFF2-40B4-BE49-F238E27FC236}">
                <a16:creationId xmlns:a16="http://schemas.microsoft.com/office/drawing/2014/main" id="{72710F3D-2A3D-4C00-9DA6-8CAAE426B619}"/>
              </a:ext>
            </a:extLst>
          </p:cNvPr>
          <p:cNvSpPr/>
          <p:nvPr/>
        </p:nvSpPr>
        <p:spPr>
          <a:xfrm>
            <a:off x="107980" y="1916173"/>
            <a:ext cx="4392613" cy="433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圖片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37089"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8604935F-08D3-40A2-ACF2-50883C964B34}"/>
              </a:ext>
            </a:extLst>
          </p:cNvPr>
          <p:cNvSpPr/>
          <p:nvPr/>
        </p:nvSpPr>
        <p:spPr>
          <a:xfrm>
            <a:off x="34955" y="836673"/>
            <a:ext cx="8664575" cy="504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a:extLst>
              <a:ext uri="{FF2B5EF4-FFF2-40B4-BE49-F238E27FC236}">
                <a16:creationId xmlns:a16="http://schemas.microsoft.com/office/drawing/2014/main" id="{59AD5B45-73CC-4B3B-85A5-F3E64A3DDE90}"/>
              </a:ext>
            </a:extLst>
          </p:cNvPr>
          <p:cNvSpPr/>
          <p:nvPr/>
        </p:nvSpPr>
        <p:spPr>
          <a:xfrm>
            <a:off x="7596188" y="3644908"/>
            <a:ext cx="647700"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143000" y="274638"/>
            <a:ext cx="7533456"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109學年度適性入學成果</a:t>
            </a:r>
          </a:p>
        </p:txBody>
      </p:sp>
      <p:sp>
        <p:nvSpPr>
          <p:cNvPr id="11" name="Shape 82"/>
          <p:cNvSpPr txBox="1">
            <a:spLocks/>
          </p:cNvSpPr>
          <p:nvPr/>
        </p:nvSpPr>
        <p:spPr bwMode="auto">
          <a:xfrm>
            <a:off x="1439652" y="1292210"/>
            <a:ext cx="61722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7</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395536" y="6287092"/>
            <a:ext cx="8748464"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5</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4172831739"/>
              </p:ext>
            </p:extLst>
          </p:nvPr>
        </p:nvGraphicFramePr>
        <p:xfrm>
          <a:off x="395535" y="1839354"/>
          <a:ext cx="8568952" cy="4447737"/>
        </p:xfrm>
        <a:graphic>
          <a:graphicData uri="http://schemas.openxmlformats.org/drawingml/2006/table">
            <a:tbl>
              <a:tblPr firstRow="1" firstCol="1" bandRow="1">
                <a:tableStyleId>{5C22544A-7EE6-4342-B048-85BDC9FD1C3A}</a:tableStyleId>
              </a:tblPr>
              <a:tblGrid>
                <a:gridCol w="1612079">
                  <a:extLst>
                    <a:ext uri="{9D8B030D-6E8A-4147-A177-3AD203B41FA5}">
                      <a16:colId xmlns:a16="http://schemas.microsoft.com/office/drawing/2014/main" val="254185441"/>
                    </a:ext>
                  </a:extLst>
                </a:gridCol>
                <a:gridCol w="993839">
                  <a:extLst>
                    <a:ext uri="{9D8B030D-6E8A-4147-A177-3AD203B41FA5}">
                      <a16:colId xmlns:a16="http://schemas.microsoft.com/office/drawing/2014/main" val="2464573548"/>
                    </a:ext>
                  </a:extLst>
                </a:gridCol>
                <a:gridCol w="993839">
                  <a:extLst>
                    <a:ext uri="{9D8B030D-6E8A-4147-A177-3AD203B41FA5}">
                      <a16:colId xmlns:a16="http://schemas.microsoft.com/office/drawing/2014/main" val="1283432225"/>
                    </a:ext>
                  </a:extLst>
                </a:gridCol>
                <a:gridCol w="993839">
                  <a:extLst>
                    <a:ext uri="{9D8B030D-6E8A-4147-A177-3AD203B41FA5}">
                      <a16:colId xmlns:a16="http://schemas.microsoft.com/office/drawing/2014/main" val="3941859150"/>
                    </a:ext>
                  </a:extLst>
                </a:gridCol>
                <a:gridCol w="993839">
                  <a:extLst>
                    <a:ext uri="{9D8B030D-6E8A-4147-A177-3AD203B41FA5}">
                      <a16:colId xmlns:a16="http://schemas.microsoft.com/office/drawing/2014/main" val="537544458"/>
                    </a:ext>
                  </a:extLst>
                </a:gridCol>
                <a:gridCol w="993839">
                  <a:extLst>
                    <a:ext uri="{9D8B030D-6E8A-4147-A177-3AD203B41FA5}">
                      <a16:colId xmlns:a16="http://schemas.microsoft.com/office/drawing/2014/main" val="909219341"/>
                    </a:ext>
                  </a:extLst>
                </a:gridCol>
                <a:gridCol w="993839">
                  <a:extLst>
                    <a:ext uri="{9D8B030D-6E8A-4147-A177-3AD203B41FA5}">
                      <a16:colId xmlns:a16="http://schemas.microsoft.com/office/drawing/2014/main" val="735278889"/>
                    </a:ext>
                  </a:extLst>
                </a:gridCol>
                <a:gridCol w="993839">
                  <a:extLst>
                    <a:ext uri="{9D8B030D-6E8A-4147-A177-3AD203B41FA5}">
                      <a16:colId xmlns:a16="http://schemas.microsoft.com/office/drawing/2014/main" val="55710627"/>
                    </a:ext>
                  </a:extLst>
                </a:gridCol>
              </a:tblGrid>
              <a:tr h="858843">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algn="ctr"/>
                      <a:r>
                        <a:rPr lang="en-US" altLang="zh-TW" sz="1900" dirty="0"/>
                        <a:t>110</a:t>
                      </a:r>
                      <a:endParaRPr lang="zh-TW" altLang="en-US" sz="1900" dirty="0"/>
                    </a:p>
                  </a:txBody>
                  <a:tcPr marL="51435" marR="51435"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extLst>
                  <a:ext uri="{0D108BD9-81ED-4DB2-BD59-A6C34878D82A}">
                    <a16:rowId xmlns:a16="http://schemas.microsoft.com/office/drawing/2014/main" val="314354298"/>
                  </a:ext>
                </a:extLst>
              </a:tr>
              <a:tr h="1794447">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algn="ctr"/>
                      <a:r>
                        <a:rPr lang="en-US" altLang="zh-TW" dirty="0"/>
                        <a:t>93.44%</a:t>
                      </a:r>
                      <a:endParaRPr lang="zh-TW" altLang="en-US" dirty="0"/>
                    </a:p>
                  </a:txBody>
                  <a:tcPr marL="51435" marR="51435" marT="0" marB="0" anchor="ctr"/>
                </a:tc>
                <a:tc>
                  <a:txBody>
                    <a:bodyPr/>
                    <a:lstStyle/>
                    <a:p>
                      <a:pPr marL="304800" algn="ctr">
                        <a:lnSpc>
                          <a:spcPts val="2200"/>
                        </a:lnSpc>
                        <a:spcAft>
                          <a:spcPts val="0"/>
                        </a:spcAft>
                      </a:pPr>
                      <a:r>
                        <a:rPr lang="en-US" altLang="zh-TW" sz="1900" kern="100" dirty="0">
                          <a:effectLst/>
                          <a:latin typeface="Calibri" panose="020F0502020204030204" pitchFamily="34" charset="0"/>
                          <a:ea typeface="新細明體" panose="02020500000000000000" pitchFamily="18" charset="-120"/>
                          <a:cs typeface="Times New Roman" panose="02020603050405020304" pitchFamily="18" charset="0"/>
                        </a:rPr>
                        <a:t>93.64%</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1900" kern="100" dirty="0">
                          <a:effectLst/>
                        </a:rPr>
                        <a:t>93.62%</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1900" kern="100" dirty="0">
                          <a:effectLst/>
                        </a:rPr>
                        <a:t>93.7%</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1900" kern="100" dirty="0">
                          <a:effectLst/>
                        </a:rPr>
                        <a:t>92.32%</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1900" kern="100" dirty="0">
                          <a:effectLst/>
                        </a:rPr>
                        <a:t>87.28%</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1900" kern="100" dirty="0">
                          <a:effectLst/>
                        </a:rPr>
                        <a:t>87.26%</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extLst>
                  <a:ext uri="{0D108BD9-81ED-4DB2-BD59-A6C34878D82A}">
                    <a16:rowId xmlns:a16="http://schemas.microsoft.com/office/drawing/2014/main" val="1865076855"/>
                  </a:ext>
                </a:extLst>
              </a:tr>
              <a:tr h="1794447">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algn="ctr"/>
                      <a:r>
                        <a:rPr lang="en-US" altLang="zh-TW" dirty="0"/>
                        <a:t>99.33%</a:t>
                      </a:r>
                      <a:endParaRPr lang="zh-TW" altLang="en-US" dirty="0"/>
                    </a:p>
                  </a:txBody>
                  <a:tcPr marL="51435" marR="51435" marT="0" marB="0" anchor="ctr"/>
                </a:tc>
                <a:tc>
                  <a:txBody>
                    <a:bodyPr/>
                    <a:lstStyle/>
                    <a:p>
                      <a:pPr marL="304800" algn="ctr">
                        <a:lnSpc>
                          <a:spcPts val="2200"/>
                        </a:lnSpc>
                        <a:spcAft>
                          <a:spcPts val="0"/>
                        </a:spcAft>
                      </a:pPr>
                      <a:r>
                        <a:rPr lang="en-US" altLang="zh-TW" sz="1900" kern="100" dirty="0">
                          <a:effectLst/>
                          <a:latin typeface="Calibri" panose="020F0502020204030204" pitchFamily="34" charset="0"/>
                          <a:ea typeface="新細明體" panose="02020500000000000000" pitchFamily="18" charset="-120"/>
                          <a:cs typeface="Times New Roman" panose="02020603050405020304" pitchFamily="18" charset="0"/>
                        </a:rPr>
                        <a:t>99.08%</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1900" kern="100" dirty="0">
                          <a:effectLst/>
                        </a:rPr>
                        <a:t>98.61%</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1900" kern="100" dirty="0">
                          <a:effectLst/>
                        </a:rPr>
                        <a:t>98.66%</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1900" kern="100" dirty="0">
                          <a:effectLst/>
                        </a:rPr>
                        <a:t>98.70%</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1900" kern="100" dirty="0">
                          <a:effectLst/>
                        </a:rPr>
                        <a:t>96.39%</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a:txBody>
                    <a:bodyPr/>
                    <a:lstStyle/>
                    <a:p>
                      <a:pPr marL="304800" algn="ctr">
                        <a:lnSpc>
                          <a:spcPts val="2200"/>
                        </a:lnSpc>
                        <a:spcAft>
                          <a:spcPts val="0"/>
                        </a:spcAft>
                      </a:pPr>
                      <a:r>
                        <a:rPr lang="en-US" sz="1900" kern="100" dirty="0">
                          <a:effectLst/>
                        </a:rPr>
                        <a:t>97.20%</a:t>
                      </a:r>
                      <a:endParaRPr lang="zh-TW" sz="19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2033718" y="1835212"/>
            <a:ext cx="918102" cy="4451880"/>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a:solidFill>
                <a:srgbClr val="000000"/>
              </a:solidFill>
              <a:cs typeface="Arial" pitchFamily="34" charset="0"/>
              <a:sym typeface="Arial" pitchFamily="34" charset="0"/>
            </a:endParaRPr>
          </a:p>
        </p:txBody>
      </p:sp>
    </p:spTree>
    <p:extLst>
      <p:ext uri="{BB962C8B-B14F-4D97-AF65-F5344CB8AC3E}">
        <p14:creationId xmlns:p14="http://schemas.microsoft.com/office/powerpoint/2010/main" val="73383285"/>
      </p:ext>
    </p:extLst>
  </p:cSld>
  <p:clrMapOvr>
    <a:masterClrMapping/>
  </p:clrMapOvr>
  <p:transition spd="slow">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77" y="3"/>
            <a:ext cx="4521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圖片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45043" y="0"/>
            <a:ext cx="460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C3B6092F-8F24-47C2-B434-8E2860A9A9D1}"/>
              </a:ext>
            </a:extLst>
          </p:cNvPr>
          <p:cNvSpPr/>
          <p:nvPr/>
        </p:nvSpPr>
        <p:spPr>
          <a:xfrm>
            <a:off x="8028018" y="4149725"/>
            <a:ext cx="865187" cy="86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23815"/>
            <a:ext cx="91694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5" name="Text Box 31">
            <a:extLst>
              <a:ext uri="{FF2B5EF4-FFF2-40B4-BE49-F238E27FC236}">
                <a16:creationId xmlns:a16="http://schemas.microsoft.com/office/drawing/2014/main" id="{D5FCC662-3259-4FD3-9D7D-581A0C946B19}"/>
              </a:ext>
            </a:extLst>
          </p:cNvPr>
          <p:cNvSpPr txBox="1">
            <a:spLocks noChangeArrowheads="1"/>
          </p:cNvSpPr>
          <p:nvPr/>
        </p:nvSpPr>
        <p:spPr bwMode="auto">
          <a:xfrm>
            <a:off x="5076855" y="4221163"/>
            <a:ext cx="1368425" cy="646112"/>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丁生</a:t>
            </a:r>
          </a:p>
        </p:txBody>
      </p:sp>
      <p:sp>
        <p:nvSpPr>
          <p:cNvPr id="244741" name="Text Box 5">
            <a:extLst>
              <a:ext uri="{FF2B5EF4-FFF2-40B4-BE49-F238E27FC236}">
                <a16:creationId xmlns:a16="http://schemas.microsoft.com/office/drawing/2014/main" id="{F286695C-9EA6-42CB-9FC2-FB545953F924}"/>
              </a:ext>
            </a:extLst>
          </p:cNvPr>
          <p:cNvSpPr txBox="1">
            <a:spLocks noChangeArrowheads="1"/>
          </p:cNvSpPr>
          <p:nvPr/>
        </p:nvSpPr>
        <p:spPr bwMode="auto">
          <a:xfrm>
            <a:off x="6084888" y="5013325"/>
            <a:ext cx="2590800"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39.34</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~39.84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8275~8381</a:t>
            </a:r>
          </a:p>
        </p:txBody>
      </p:sp>
      <p:sp>
        <p:nvSpPr>
          <p:cNvPr id="7" name="矩形 6">
            <a:extLst>
              <a:ext uri="{FF2B5EF4-FFF2-40B4-BE49-F238E27FC236}">
                <a16:creationId xmlns:a16="http://schemas.microsoft.com/office/drawing/2014/main" id="{AD773E66-73B2-4732-B804-F7CD75509BDE}"/>
              </a:ext>
            </a:extLst>
          </p:cNvPr>
          <p:cNvSpPr/>
          <p:nvPr/>
        </p:nvSpPr>
        <p:spPr>
          <a:xfrm>
            <a:off x="179388" y="1989138"/>
            <a:ext cx="4392612" cy="360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 y="0"/>
            <a:ext cx="46958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圖片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3618" y="0"/>
            <a:ext cx="45878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6573A99F-DC71-463C-83B0-223C058A4B82}"/>
              </a:ext>
            </a:extLst>
          </p:cNvPr>
          <p:cNvSpPr/>
          <p:nvPr/>
        </p:nvSpPr>
        <p:spPr>
          <a:xfrm>
            <a:off x="88930" y="549275"/>
            <a:ext cx="4176713" cy="503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 y="0"/>
            <a:ext cx="47164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圖片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43455" y="-6350"/>
            <a:ext cx="46148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990BCAC0-61A1-410F-9D9A-E1DF47043E8C}"/>
              </a:ext>
            </a:extLst>
          </p:cNvPr>
          <p:cNvSpPr/>
          <p:nvPr/>
        </p:nvSpPr>
        <p:spPr>
          <a:xfrm>
            <a:off x="101630" y="692153"/>
            <a:ext cx="4176713"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E6CB46AC-8D51-47AB-BB31-BD7DA361A92B}"/>
              </a:ext>
            </a:extLst>
          </p:cNvPr>
          <p:cNvSpPr/>
          <p:nvPr/>
        </p:nvSpPr>
        <p:spPr>
          <a:xfrm>
            <a:off x="3132138" y="3357564"/>
            <a:ext cx="576262" cy="5032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5563"/>
            <a:ext cx="9144000"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a:extLst>
              <a:ext uri="{FF2B5EF4-FFF2-40B4-BE49-F238E27FC236}">
                <a16:creationId xmlns:a16="http://schemas.microsoft.com/office/drawing/2014/main" id="{2841C5C8-1C90-42CC-A59E-BBB02E8779D0}"/>
              </a:ext>
            </a:extLst>
          </p:cNvPr>
          <p:cNvSpPr txBox="1">
            <a:spLocks noChangeArrowheads="1"/>
          </p:cNvSpPr>
          <p:nvPr/>
        </p:nvSpPr>
        <p:spPr bwMode="auto">
          <a:xfrm>
            <a:off x="5435630" y="4319588"/>
            <a:ext cx="1368425" cy="646112"/>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戊生</a:t>
            </a:r>
          </a:p>
        </p:txBody>
      </p:sp>
      <p:sp>
        <p:nvSpPr>
          <p:cNvPr id="160774" name="Text Box 6">
            <a:extLst>
              <a:ext uri="{FF2B5EF4-FFF2-40B4-BE49-F238E27FC236}">
                <a16:creationId xmlns:a16="http://schemas.microsoft.com/office/drawing/2014/main" id="{46868306-58D1-4686-87C1-F4C7401AE1B6}"/>
              </a:ext>
            </a:extLst>
          </p:cNvPr>
          <p:cNvSpPr txBox="1">
            <a:spLocks noChangeArrowheads="1"/>
          </p:cNvSpPr>
          <p:nvPr/>
        </p:nvSpPr>
        <p:spPr bwMode="auto">
          <a:xfrm>
            <a:off x="5464176" y="4965700"/>
            <a:ext cx="2420938"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11.12~11.58</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2338~2437</a:t>
            </a:r>
          </a:p>
        </p:txBody>
      </p:sp>
      <p:sp>
        <p:nvSpPr>
          <p:cNvPr id="6" name="矩形 5">
            <a:extLst>
              <a:ext uri="{FF2B5EF4-FFF2-40B4-BE49-F238E27FC236}">
                <a16:creationId xmlns:a16="http://schemas.microsoft.com/office/drawing/2014/main" id="{0318B12F-ED95-4E37-824F-18C654254F1D}"/>
              </a:ext>
            </a:extLst>
          </p:cNvPr>
          <p:cNvSpPr/>
          <p:nvPr/>
        </p:nvSpPr>
        <p:spPr>
          <a:xfrm>
            <a:off x="179388" y="1700215"/>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圖片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10105" y="6"/>
            <a:ext cx="474821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59644D02-106E-4DD5-BC57-570897A6EB4A}"/>
              </a:ext>
            </a:extLst>
          </p:cNvPr>
          <p:cNvSpPr/>
          <p:nvPr/>
        </p:nvSpPr>
        <p:spPr>
          <a:xfrm>
            <a:off x="2" y="549335"/>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B692E6F2-E98B-45F6-8759-7322541DD639}"/>
              </a:ext>
            </a:extLst>
          </p:cNvPr>
          <p:cNvSpPr/>
          <p:nvPr/>
        </p:nvSpPr>
        <p:spPr>
          <a:xfrm>
            <a:off x="5435630" y="5876925"/>
            <a:ext cx="576263"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86764CD4-7292-4790-B252-6669880AD159}"/>
              </a:ext>
            </a:extLst>
          </p:cNvPr>
          <p:cNvSpPr/>
          <p:nvPr/>
        </p:nvSpPr>
        <p:spPr>
          <a:xfrm>
            <a:off x="8027988" y="5732523"/>
            <a:ext cx="576262" cy="649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4FEAABFC-DF9D-4FFB-9405-2DBFBA85063D}"/>
              </a:ext>
            </a:extLst>
          </p:cNvPr>
          <p:cNvSpPr/>
          <p:nvPr/>
        </p:nvSpPr>
        <p:spPr>
          <a:xfrm>
            <a:off x="6777039" y="5772150"/>
            <a:ext cx="57626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3630" y="0"/>
            <a:ext cx="4468813"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7" name="圖片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8" y="7998"/>
            <a:ext cx="47307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238E76DD-FDB5-4AC5-BF9C-83B62A138F70}"/>
              </a:ext>
            </a:extLst>
          </p:cNvPr>
          <p:cNvSpPr/>
          <p:nvPr/>
        </p:nvSpPr>
        <p:spPr>
          <a:xfrm>
            <a:off x="2" y="476310"/>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3A29D47-DE48-437D-A466-BD9B6F9AD5A5}"/>
              </a:ext>
            </a:extLst>
          </p:cNvPr>
          <p:cNvSpPr/>
          <p:nvPr/>
        </p:nvSpPr>
        <p:spPr>
          <a:xfrm>
            <a:off x="5795963" y="4689535"/>
            <a:ext cx="1152525" cy="936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E309E392-1D52-4C0D-A95D-F1CE15C31C6C}"/>
              </a:ext>
            </a:extLst>
          </p:cNvPr>
          <p:cNvSpPr txBox="1">
            <a:spLocks noChangeArrowheads="1"/>
          </p:cNvSpPr>
          <p:nvPr/>
        </p:nvSpPr>
        <p:spPr bwMode="auto">
          <a:xfrm>
            <a:off x="5364173" y="4205288"/>
            <a:ext cx="1366837" cy="64770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己生</a:t>
            </a:r>
          </a:p>
        </p:txBody>
      </p:sp>
      <p:sp>
        <p:nvSpPr>
          <p:cNvPr id="223237" name="Text Box 5">
            <a:extLst>
              <a:ext uri="{FF2B5EF4-FFF2-40B4-BE49-F238E27FC236}">
                <a16:creationId xmlns:a16="http://schemas.microsoft.com/office/drawing/2014/main" id="{CD2020A6-7BBF-45FE-9C99-CFBC4B9E63EC}"/>
              </a:ext>
            </a:extLst>
          </p:cNvPr>
          <p:cNvSpPr txBox="1">
            <a:spLocks noChangeArrowheads="1"/>
          </p:cNvSpPr>
          <p:nvPr/>
        </p:nvSpPr>
        <p:spPr bwMode="auto">
          <a:xfrm>
            <a:off x="5651500" y="4881563"/>
            <a:ext cx="3168650"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46.55</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~47.26</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9793~9942</a:t>
            </a:r>
          </a:p>
        </p:txBody>
      </p:sp>
      <p:sp>
        <p:nvSpPr>
          <p:cNvPr id="7" name="矩形 6">
            <a:extLst>
              <a:ext uri="{FF2B5EF4-FFF2-40B4-BE49-F238E27FC236}">
                <a16:creationId xmlns:a16="http://schemas.microsoft.com/office/drawing/2014/main" id="{F98B4270-113F-48BD-8940-852C763A44C1}"/>
              </a:ext>
            </a:extLst>
          </p:cNvPr>
          <p:cNvSpPr/>
          <p:nvPr/>
        </p:nvSpPr>
        <p:spPr>
          <a:xfrm>
            <a:off x="179389" y="1989198"/>
            <a:ext cx="4464050"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圖片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45481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圖片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0"/>
            <a:ext cx="482441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CA019C44-3CC8-4D68-923F-D5EBB9852B12}"/>
              </a:ext>
            </a:extLst>
          </p:cNvPr>
          <p:cNvSpPr/>
          <p:nvPr/>
        </p:nvSpPr>
        <p:spPr>
          <a:xfrm>
            <a:off x="41305" y="608013"/>
            <a:ext cx="91090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B9BEA4B-7F1E-4605-A8C9-D04DEC458EAE}"/>
              </a:ext>
            </a:extLst>
          </p:cNvPr>
          <p:cNvSpPr/>
          <p:nvPr/>
        </p:nvSpPr>
        <p:spPr>
          <a:xfrm>
            <a:off x="8243888" y="3644900"/>
            <a:ext cx="69691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_rels/theme15.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MSC_MS_EA_Buisiness_ID04">
  <a:themeElements>
    <a:clrScheme name="Wrapper">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6.xml><?xml version="1.0" encoding="utf-8"?>
<a:theme xmlns:a="http://schemas.openxmlformats.org/drawingml/2006/main" name="14_Office 佈景主題">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MSC_MS_EA_Buisiness_ID04">
  <a:themeElements>
    <a:clrScheme name="Wrapper">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0</TotalTime>
  <Words>6957</Words>
  <Application>Microsoft Office PowerPoint</Application>
  <PresentationFormat>如螢幕大小 (4:3)</PresentationFormat>
  <Paragraphs>1105</Paragraphs>
  <Slides>125</Slides>
  <Notes>52</Notes>
  <HiddenSlides>0</HiddenSlides>
  <MMClips>0</MMClips>
  <ScaleCrop>false</ScaleCrop>
  <HeadingPairs>
    <vt:vector size="6" baseType="variant">
      <vt:variant>
        <vt:lpstr>使用字型</vt:lpstr>
      </vt:variant>
      <vt:variant>
        <vt:i4>28</vt:i4>
      </vt:variant>
      <vt:variant>
        <vt:lpstr>佈景主題</vt:lpstr>
      </vt:variant>
      <vt:variant>
        <vt:i4>17</vt:i4>
      </vt:variant>
      <vt:variant>
        <vt:lpstr>投影片標題</vt:lpstr>
      </vt:variant>
      <vt:variant>
        <vt:i4>125</vt:i4>
      </vt:variant>
    </vt:vector>
  </HeadingPairs>
  <TitlesOfParts>
    <vt:vector size="170" baseType="lpstr">
      <vt:lpstr>Adobe 黑体 Std R</vt:lpstr>
      <vt:lpstr>Adobe 繁黑體 Std B</vt:lpstr>
      <vt:lpstr>Apple LiGothic Medium</vt:lpstr>
      <vt:lpstr>BiauKai</vt:lpstr>
      <vt:lpstr>맑은 고딕</vt:lpstr>
      <vt:lpstr>Montserrat</vt:lpstr>
      <vt:lpstr>Montserrat Light</vt:lpstr>
      <vt:lpstr>SimSun</vt:lpstr>
      <vt:lpstr>SimSun</vt:lpstr>
      <vt:lpstr>文鼎中圓</vt:lpstr>
      <vt:lpstr>華康中圓體(P)</vt:lpstr>
      <vt:lpstr>華康儷特圓</vt:lpstr>
      <vt:lpstr>微軟正黑體</vt:lpstr>
      <vt:lpstr>新細明體</vt:lpstr>
      <vt:lpstr>標楷體</vt:lpstr>
      <vt:lpstr>Arial</vt:lpstr>
      <vt:lpstr>Calibri</vt:lpstr>
      <vt:lpstr>Georgia</vt:lpstr>
      <vt:lpstr>Lucida Sans Unicode</vt:lpstr>
      <vt:lpstr>Microsoft Himalaya</vt:lpstr>
      <vt:lpstr>Microsoft New Tai Lue</vt:lpstr>
      <vt:lpstr>Tahoma</vt:lpstr>
      <vt:lpstr>Times New Roman</vt:lpstr>
      <vt:lpstr>Tw Cen MT</vt:lpstr>
      <vt:lpstr>Verdana</vt:lpstr>
      <vt:lpstr>Wingdings</vt:lpstr>
      <vt:lpstr>Wingdings 2</vt:lpstr>
      <vt:lpstr>Wingdings 3</vt:lpstr>
      <vt:lpstr>MSC_MS_EA_Buisiness_ID04</vt:lpstr>
      <vt:lpstr>本署簡報檔版型</vt:lpstr>
      <vt:lpstr>1_本署簡報檔版型</vt:lpstr>
      <vt:lpstr>16_Default Design</vt:lpstr>
      <vt:lpstr>106適性輔導</vt:lpstr>
      <vt:lpstr>Office 主题</vt:lpstr>
      <vt:lpstr>1_MSC_MS_EA_Buisiness_ID04</vt:lpstr>
      <vt:lpstr>12年國教簡報</vt:lpstr>
      <vt:lpstr>1_12年國教簡報</vt:lpstr>
      <vt:lpstr>2_12年國教簡報</vt:lpstr>
      <vt:lpstr>3_12年國教簡報</vt:lpstr>
      <vt:lpstr>4_12年國教簡報</vt:lpstr>
      <vt:lpstr>5_12年國教簡報</vt:lpstr>
      <vt:lpstr>6_12年國教簡報</vt:lpstr>
      <vt:lpstr>13_匯合</vt:lpstr>
      <vt:lpstr>14_Office 佈景主題</vt:lpstr>
      <vt:lpstr>7_12年國教簡報</vt:lpstr>
      <vt:lpstr>PowerPoint 簡報</vt:lpstr>
      <vt:lpstr>目次</vt:lpstr>
      <vt:lpstr>PowerPoint 簡報</vt:lpstr>
      <vt:lpstr>PowerPoint 簡報</vt:lpstr>
      <vt:lpstr>PowerPoint 簡報</vt:lpstr>
      <vt:lpstr>PowerPoint 簡報</vt:lpstr>
      <vt:lpstr>PowerPoint 簡報</vt:lpstr>
      <vt:lpstr>PowerPoint 簡報</vt:lpstr>
      <vt:lpstr>109學年度適性入學成果</vt:lpstr>
      <vt:lpstr>109學年度適性入學成果</vt:lpstr>
      <vt:lpstr>111年適性入學重要日程</vt:lpstr>
      <vt:lpstr>PowerPoint 簡報</vt:lpstr>
      <vt:lpstr>PowerPoint 簡報</vt:lpstr>
      <vt:lpstr>教育會考何時考</vt:lpstr>
      <vt:lpstr>PowerPoint 簡報</vt:lpstr>
      <vt:lpstr>PowerPoint 簡報</vt:lpstr>
      <vt:lpstr>PowerPoint 簡報</vt:lpstr>
      <vt:lpstr>PowerPoint 簡報</vt:lpstr>
      <vt:lpstr>將題目圖形畫在作答區內</vt:lpstr>
      <vt:lpstr>違規卷</vt:lpstr>
      <vt:lpstr>PowerPoint 簡報</vt:lpstr>
      <vt:lpstr>PowerPoint 簡報</vt:lpstr>
      <vt:lpstr>PowerPoint 簡報</vt:lpstr>
      <vt:lpstr>PowerPoint 簡報</vt:lpstr>
      <vt:lpstr>桃連區主要入學管道</vt:lpstr>
      <vt:lpstr>PowerPoint 簡報</vt:lpstr>
      <vt:lpstr>111學年度桃連區適性入學管道</vt:lpstr>
      <vt:lpstr>PowerPoint 簡報</vt:lpstr>
      <vt:lpstr>PowerPoint 簡報</vt:lpstr>
      <vt:lpstr>111學年度市高-羅浮高中</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111優先免試入學之內容</vt:lpstr>
      <vt:lpstr>高中端免試招生名額</vt:lpstr>
      <vt:lpstr>國中端志願錄取方式</vt:lpstr>
      <vt:lpstr>109優先免試入學</vt:lpstr>
      <vt:lpstr>高中端-第一類學校</vt:lpstr>
      <vt:lpstr>高中端-增額分配</vt:lpstr>
      <vt:lpstr>高中端-增額分配</vt:lpstr>
      <vt:lpstr>高中端-第二類學校</vt:lpstr>
      <vt:lpstr>高中端-第三類學校</vt:lpstr>
      <vt:lpstr>110優先免試入學</vt:lpstr>
      <vt:lpstr>興南國中舉例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尊重孩子想法，親子討論</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個別序位</vt:lpstr>
      <vt:lpstr>111年桃連區免試入學-同分超額比序步驟</vt:lpstr>
      <vt:lpstr>個別序位</vt:lpstr>
      <vt:lpstr>個別序位</vt:lpstr>
      <vt:lpstr>如何使用個別序位</vt:lpstr>
      <vt:lpstr>111年桃連區免試入學-同分超額比序步驟</vt:lpstr>
      <vt:lpstr>公立高中(普通科、綜高)累積人數</vt:lpstr>
      <vt:lpstr>公立高中(普通科、綜高)累積人數</vt:lpstr>
      <vt:lpstr>志願規畫範例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108課綱 學生學習歷程檔案收集項目</vt:lpstr>
      <vt:lpstr>PowerPoint 簡報</vt:lpstr>
      <vt:lpstr>PowerPoint 簡報</vt:lpstr>
      <vt:lpstr>PowerPoint 簡報</vt:lpstr>
      <vt:lpstr>PowerPoint 簡報</vt:lpstr>
      <vt:lpstr>生涯願景─能要+想要的組合</vt:lpstr>
      <vt:lpstr>引導建議-『我想』，找出想要的舞台</vt:lpstr>
      <vt:lpstr>PowerPoint 簡報</vt:lpstr>
      <vt:lpstr>引導建議-『我能』，看清現實做出取捨</vt:lpstr>
      <vt:lpstr>PowerPoint 簡報</vt:lpstr>
      <vt:lpstr>PowerPoint 簡報</vt:lpstr>
      <vt:lpstr>PowerPoint 簡報</vt:lpstr>
      <vt:lpstr>公平的競賽?</vt:lpstr>
      <vt:lpstr>PowerPoint 簡報</vt:lpstr>
      <vt:lpstr>謝謝您的耐心聆聽！</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
  <cp:lastModifiedBy/>
  <cp:revision>135</cp:revision>
  <dcterms:modified xsi:type="dcterms:W3CDTF">2022-03-10T12:52:48Z</dcterms:modified>
</cp:coreProperties>
</file>